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7" r:id="rId4"/>
    <p:sldId id="278" r:id="rId5"/>
    <p:sldId id="275" r:id="rId6"/>
    <p:sldId id="258" r:id="rId7"/>
    <p:sldId id="259" r:id="rId8"/>
    <p:sldId id="261" r:id="rId9"/>
    <p:sldId id="260" r:id="rId10"/>
    <p:sldId id="262" r:id="rId11"/>
    <p:sldId id="263" r:id="rId12"/>
    <p:sldId id="264" r:id="rId13"/>
    <p:sldId id="265" r:id="rId14"/>
    <p:sldId id="267" r:id="rId15"/>
    <p:sldId id="269" r:id="rId16"/>
    <p:sldId id="266" r:id="rId17"/>
    <p:sldId id="268" r:id="rId18"/>
    <p:sldId id="272" r:id="rId19"/>
    <p:sldId id="271" r:id="rId20"/>
    <p:sldId id="276" r:id="rId21"/>
    <p:sldId id="273" r:id="rId22"/>
    <p:sldId id="274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865"/>
    <a:srgbClr val="CCCBCB"/>
    <a:srgbClr val="FF7F85"/>
    <a:srgbClr val="A9D18E"/>
    <a:srgbClr val="7CD4F4"/>
    <a:srgbClr val="D18B47"/>
    <a:srgbClr val="FFD966"/>
    <a:srgbClr val="7FA5CF"/>
    <a:srgbClr val="A29E00"/>
    <a:srgbClr val="C5E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676" autoAdjust="0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F0DC7D5D-2E7C-4CF1-841E-5339923D70A5}"/>
    <pc:docChg chg="undo custSel addSld delSld modSld sldOrd">
      <pc:chgData name="Cristian Chilipirea" userId="34ab170da5908fc4" providerId="LiveId" clId="{F0DC7D5D-2E7C-4CF1-841E-5339923D70A5}" dt="2021-04-20T23:14:14.219" v="4431" actId="20577"/>
      <pc:docMkLst>
        <pc:docMk/>
      </pc:docMkLst>
      <pc:sldChg chg="modSp mod">
        <pc:chgData name="Cristian Chilipirea" userId="34ab170da5908fc4" providerId="LiveId" clId="{F0DC7D5D-2E7C-4CF1-841E-5339923D70A5}" dt="2021-04-20T18:30:59.643" v="17" actId="20577"/>
        <pc:sldMkLst>
          <pc:docMk/>
          <pc:sldMk cId="736295071" sldId="256"/>
        </pc:sldMkLst>
        <pc:spChg chg="mod">
          <ac:chgData name="Cristian Chilipirea" userId="34ab170da5908fc4" providerId="LiveId" clId="{F0DC7D5D-2E7C-4CF1-841E-5339923D70A5}" dt="2021-04-20T18:30:59.643" v="17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F0DC7D5D-2E7C-4CF1-841E-5339923D70A5}" dt="2021-04-20T18:34:01.979" v="298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F0DC7D5D-2E7C-4CF1-841E-5339923D70A5}" dt="2021-04-20T18:34:02.244" v="299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F0DC7D5D-2E7C-4CF1-841E-5339923D70A5}" dt="2021-04-20T18:34:02.509" v="300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F0DC7D5D-2E7C-4CF1-841E-5339923D70A5}" dt="2021-04-20T18:34:28.296" v="367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F0DC7D5D-2E7C-4CF1-841E-5339923D70A5}" dt="2021-04-20T18:34:20.149" v="351" actId="47"/>
        <pc:sldMkLst>
          <pc:docMk/>
          <pc:sldMk cId="3073545905" sldId="282"/>
        </pc:sldMkLst>
      </pc:sldChg>
      <pc:sldChg chg="del">
        <pc:chgData name="Cristian Chilipirea" userId="34ab170da5908fc4" providerId="LiveId" clId="{F0DC7D5D-2E7C-4CF1-841E-5339923D70A5}" dt="2021-04-20T18:34:21.036" v="353" actId="47"/>
        <pc:sldMkLst>
          <pc:docMk/>
          <pc:sldMk cId="2228659616" sldId="283"/>
        </pc:sldMkLst>
      </pc:sldChg>
      <pc:sldChg chg="del">
        <pc:chgData name="Cristian Chilipirea" userId="34ab170da5908fc4" providerId="LiveId" clId="{F0DC7D5D-2E7C-4CF1-841E-5339923D70A5}" dt="2021-04-20T18:34:20.644" v="352" actId="47"/>
        <pc:sldMkLst>
          <pc:docMk/>
          <pc:sldMk cId="2720571254" sldId="284"/>
        </pc:sldMkLst>
      </pc:sldChg>
      <pc:sldChg chg="del">
        <pc:chgData name="Cristian Chilipirea" userId="34ab170da5908fc4" providerId="LiveId" clId="{F0DC7D5D-2E7C-4CF1-841E-5339923D70A5}" dt="2021-04-20T18:34:21.709" v="354" actId="47"/>
        <pc:sldMkLst>
          <pc:docMk/>
          <pc:sldMk cId="1679935541" sldId="285"/>
        </pc:sldMkLst>
      </pc:sldChg>
      <pc:sldChg chg="del">
        <pc:chgData name="Cristian Chilipirea" userId="34ab170da5908fc4" providerId="LiveId" clId="{F0DC7D5D-2E7C-4CF1-841E-5339923D70A5}" dt="2021-04-20T18:34:22.149" v="355" actId="47"/>
        <pc:sldMkLst>
          <pc:docMk/>
          <pc:sldMk cId="2768852157" sldId="286"/>
        </pc:sldMkLst>
      </pc:sldChg>
      <pc:sldChg chg="del">
        <pc:chgData name="Cristian Chilipirea" userId="34ab170da5908fc4" providerId="LiveId" clId="{F0DC7D5D-2E7C-4CF1-841E-5339923D70A5}" dt="2021-04-20T18:34:22.808" v="356" actId="47"/>
        <pc:sldMkLst>
          <pc:docMk/>
          <pc:sldMk cId="4248579658" sldId="287"/>
        </pc:sldMkLst>
      </pc:sldChg>
      <pc:sldChg chg="del">
        <pc:chgData name="Cristian Chilipirea" userId="34ab170da5908fc4" providerId="LiveId" clId="{F0DC7D5D-2E7C-4CF1-841E-5339923D70A5}" dt="2021-04-20T18:34:23.185" v="357" actId="47"/>
        <pc:sldMkLst>
          <pc:docMk/>
          <pc:sldMk cId="508963015" sldId="288"/>
        </pc:sldMkLst>
      </pc:sldChg>
      <pc:sldChg chg="del">
        <pc:chgData name="Cristian Chilipirea" userId="34ab170da5908fc4" providerId="LiveId" clId="{F0DC7D5D-2E7C-4CF1-841E-5339923D70A5}" dt="2021-04-20T18:34:23.793" v="358" actId="47"/>
        <pc:sldMkLst>
          <pc:docMk/>
          <pc:sldMk cId="119815506" sldId="289"/>
        </pc:sldMkLst>
      </pc:sldChg>
      <pc:sldChg chg="del">
        <pc:chgData name="Cristian Chilipirea" userId="34ab170da5908fc4" providerId="LiveId" clId="{F0DC7D5D-2E7C-4CF1-841E-5339923D70A5}" dt="2021-04-20T18:34:12.059" v="330" actId="47"/>
        <pc:sldMkLst>
          <pc:docMk/>
          <pc:sldMk cId="2767160606" sldId="300"/>
        </pc:sldMkLst>
      </pc:sldChg>
      <pc:sldChg chg="del">
        <pc:chgData name="Cristian Chilipirea" userId="34ab170da5908fc4" providerId="LiveId" clId="{F0DC7D5D-2E7C-4CF1-841E-5339923D70A5}" dt="2021-04-20T18:34:29.281" v="369" actId="47"/>
        <pc:sldMkLst>
          <pc:docMk/>
          <pc:sldMk cId="1036932401" sldId="302"/>
        </pc:sldMkLst>
      </pc:sldChg>
      <pc:sldChg chg="del">
        <pc:chgData name="Cristian Chilipirea" userId="34ab170da5908fc4" providerId="LiveId" clId="{F0DC7D5D-2E7C-4CF1-841E-5339923D70A5}" dt="2021-04-20T18:34:29.690" v="370" actId="47"/>
        <pc:sldMkLst>
          <pc:docMk/>
          <pc:sldMk cId="3420312929" sldId="303"/>
        </pc:sldMkLst>
      </pc:sldChg>
      <pc:sldChg chg="del">
        <pc:chgData name="Cristian Chilipirea" userId="34ab170da5908fc4" providerId="LiveId" clId="{F0DC7D5D-2E7C-4CF1-841E-5339923D70A5}" dt="2021-04-20T18:34:30.131" v="371" actId="47"/>
        <pc:sldMkLst>
          <pc:docMk/>
          <pc:sldMk cId="429693173" sldId="304"/>
        </pc:sldMkLst>
      </pc:sldChg>
      <pc:sldChg chg="del">
        <pc:chgData name="Cristian Chilipirea" userId="34ab170da5908fc4" providerId="LiveId" clId="{F0DC7D5D-2E7C-4CF1-841E-5339923D70A5}" dt="2021-04-20T18:34:30.569" v="372" actId="47"/>
        <pc:sldMkLst>
          <pc:docMk/>
          <pc:sldMk cId="577929351" sldId="305"/>
        </pc:sldMkLst>
      </pc:sldChg>
      <pc:sldChg chg="del">
        <pc:chgData name="Cristian Chilipirea" userId="34ab170da5908fc4" providerId="LiveId" clId="{F0DC7D5D-2E7C-4CF1-841E-5339923D70A5}" dt="2021-04-20T18:34:32.041" v="373" actId="47"/>
        <pc:sldMkLst>
          <pc:docMk/>
          <pc:sldMk cId="3893423084" sldId="306"/>
        </pc:sldMkLst>
      </pc:sldChg>
      <pc:sldChg chg="del">
        <pc:chgData name="Cristian Chilipirea" userId="34ab170da5908fc4" providerId="LiveId" clId="{F0DC7D5D-2E7C-4CF1-841E-5339923D70A5}" dt="2021-04-20T18:34:32.388" v="374" actId="47"/>
        <pc:sldMkLst>
          <pc:docMk/>
          <pc:sldMk cId="712935340" sldId="307"/>
        </pc:sldMkLst>
      </pc:sldChg>
      <pc:sldChg chg="del">
        <pc:chgData name="Cristian Chilipirea" userId="34ab170da5908fc4" providerId="LiveId" clId="{F0DC7D5D-2E7C-4CF1-841E-5339923D70A5}" dt="2021-04-20T18:34:13.727" v="334" actId="47"/>
        <pc:sldMkLst>
          <pc:docMk/>
          <pc:sldMk cId="4105144035" sldId="487"/>
        </pc:sldMkLst>
      </pc:sldChg>
      <pc:sldChg chg="del">
        <pc:chgData name="Cristian Chilipirea" userId="34ab170da5908fc4" providerId="LiveId" clId="{F0DC7D5D-2E7C-4CF1-841E-5339923D70A5}" dt="2021-04-20T18:34:14.199" v="335" actId="47"/>
        <pc:sldMkLst>
          <pc:docMk/>
          <pc:sldMk cId="3965072786" sldId="488"/>
        </pc:sldMkLst>
      </pc:sldChg>
      <pc:sldChg chg="del">
        <pc:chgData name="Cristian Chilipirea" userId="34ab170da5908fc4" providerId="LiveId" clId="{F0DC7D5D-2E7C-4CF1-841E-5339923D70A5}" dt="2021-04-20T18:34:14.572" v="336" actId="47"/>
        <pc:sldMkLst>
          <pc:docMk/>
          <pc:sldMk cId="2724381442" sldId="489"/>
        </pc:sldMkLst>
      </pc:sldChg>
      <pc:sldChg chg="del">
        <pc:chgData name="Cristian Chilipirea" userId="34ab170da5908fc4" providerId="LiveId" clId="{F0DC7D5D-2E7C-4CF1-841E-5339923D70A5}" dt="2021-04-20T18:34:14.975" v="337" actId="47"/>
        <pc:sldMkLst>
          <pc:docMk/>
          <pc:sldMk cId="279056682" sldId="490"/>
        </pc:sldMkLst>
      </pc:sldChg>
      <pc:sldChg chg="del">
        <pc:chgData name="Cristian Chilipirea" userId="34ab170da5908fc4" providerId="LiveId" clId="{F0DC7D5D-2E7C-4CF1-841E-5339923D70A5}" dt="2021-04-20T18:34:15.383" v="338" actId="47"/>
        <pc:sldMkLst>
          <pc:docMk/>
          <pc:sldMk cId="3238930017" sldId="491"/>
        </pc:sldMkLst>
      </pc:sldChg>
      <pc:sldChg chg="del">
        <pc:chgData name="Cristian Chilipirea" userId="34ab170da5908fc4" providerId="LiveId" clId="{F0DC7D5D-2E7C-4CF1-841E-5339923D70A5}" dt="2021-04-20T18:34:15.701" v="339" actId="47"/>
        <pc:sldMkLst>
          <pc:docMk/>
          <pc:sldMk cId="3761282923" sldId="492"/>
        </pc:sldMkLst>
      </pc:sldChg>
      <pc:sldChg chg="del">
        <pc:chgData name="Cristian Chilipirea" userId="34ab170da5908fc4" providerId="LiveId" clId="{F0DC7D5D-2E7C-4CF1-841E-5339923D70A5}" dt="2021-04-20T18:34:15.989" v="340" actId="47"/>
        <pc:sldMkLst>
          <pc:docMk/>
          <pc:sldMk cId="1453850005" sldId="493"/>
        </pc:sldMkLst>
      </pc:sldChg>
      <pc:sldChg chg="del">
        <pc:chgData name="Cristian Chilipirea" userId="34ab170da5908fc4" providerId="LiveId" clId="{F0DC7D5D-2E7C-4CF1-841E-5339923D70A5}" dt="2021-04-20T18:34:16.508" v="341" actId="47"/>
        <pc:sldMkLst>
          <pc:docMk/>
          <pc:sldMk cId="3095167356" sldId="494"/>
        </pc:sldMkLst>
      </pc:sldChg>
      <pc:sldChg chg="del">
        <pc:chgData name="Cristian Chilipirea" userId="34ab170da5908fc4" providerId="LiveId" clId="{F0DC7D5D-2E7C-4CF1-841E-5339923D70A5}" dt="2021-04-20T18:34:16.862" v="342" actId="47"/>
        <pc:sldMkLst>
          <pc:docMk/>
          <pc:sldMk cId="3226104679" sldId="495"/>
        </pc:sldMkLst>
      </pc:sldChg>
      <pc:sldChg chg="del">
        <pc:chgData name="Cristian Chilipirea" userId="34ab170da5908fc4" providerId="LiveId" clId="{F0DC7D5D-2E7C-4CF1-841E-5339923D70A5}" dt="2021-04-20T18:34:17.165" v="343" actId="47"/>
        <pc:sldMkLst>
          <pc:docMk/>
          <pc:sldMk cId="4048259996" sldId="496"/>
        </pc:sldMkLst>
      </pc:sldChg>
      <pc:sldChg chg="del">
        <pc:chgData name="Cristian Chilipirea" userId="34ab170da5908fc4" providerId="LiveId" clId="{F0DC7D5D-2E7C-4CF1-841E-5339923D70A5}" dt="2021-04-20T18:34:17.453" v="344" actId="47"/>
        <pc:sldMkLst>
          <pc:docMk/>
          <pc:sldMk cId="1505123908" sldId="497"/>
        </pc:sldMkLst>
      </pc:sldChg>
      <pc:sldChg chg="del">
        <pc:chgData name="Cristian Chilipirea" userId="34ab170da5908fc4" providerId="LiveId" clId="{F0DC7D5D-2E7C-4CF1-841E-5339923D70A5}" dt="2021-04-20T18:34:17.725" v="345" actId="47"/>
        <pc:sldMkLst>
          <pc:docMk/>
          <pc:sldMk cId="3454300976" sldId="498"/>
        </pc:sldMkLst>
      </pc:sldChg>
      <pc:sldChg chg="del">
        <pc:chgData name="Cristian Chilipirea" userId="34ab170da5908fc4" providerId="LiveId" clId="{F0DC7D5D-2E7C-4CF1-841E-5339923D70A5}" dt="2021-04-20T18:34:18.089" v="346" actId="47"/>
        <pc:sldMkLst>
          <pc:docMk/>
          <pc:sldMk cId="3332430627" sldId="499"/>
        </pc:sldMkLst>
      </pc:sldChg>
      <pc:sldChg chg="del">
        <pc:chgData name="Cristian Chilipirea" userId="34ab170da5908fc4" providerId="LiveId" clId="{F0DC7D5D-2E7C-4CF1-841E-5339923D70A5}" dt="2021-04-20T18:34:18.998" v="348" actId="47"/>
        <pc:sldMkLst>
          <pc:docMk/>
          <pc:sldMk cId="3517935319" sldId="500"/>
        </pc:sldMkLst>
      </pc:sldChg>
      <pc:sldChg chg="del">
        <pc:chgData name="Cristian Chilipirea" userId="34ab170da5908fc4" providerId="LiveId" clId="{F0DC7D5D-2E7C-4CF1-841E-5339923D70A5}" dt="2021-04-20T18:34:06.258" v="312" actId="47"/>
        <pc:sldMkLst>
          <pc:docMk/>
          <pc:sldMk cId="1474753672" sldId="539"/>
        </pc:sldMkLst>
      </pc:sldChg>
      <pc:sldChg chg="del">
        <pc:chgData name="Cristian Chilipirea" userId="34ab170da5908fc4" providerId="LiveId" clId="{F0DC7D5D-2E7C-4CF1-841E-5339923D70A5}" dt="2021-04-20T18:34:06.553" v="313" actId="47"/>
        <pc:sldMkLst>
          <pc:docMk/>
          <pc:sldMk cId="2382776210" sldId="540"/>
        </pc:sldMkLst>
      </pc:sldChg>
      <pc:sldChg chg="del">
        <pc:chgData name="Cristian Chilipirea" userId="34ab170da5908fc4" providerId="LiveId" clId="{F0DC7D5D-2E7C-4CF1-841E-5339923D70A5}" dt="2021-04-20T18:34:06.826" v="314" actId="47"/>
        <pc:sldMkLst>
          <pc:docMk/>
          <pc:sldMk cId="3055059397" sldId="541"/>
        </pc:sldMkLst>
      </pc:sldChg>
      <pc:sldChg chg="del">
        <pc:chgData name="Cristian Chilipirea" userId="34ab170da5908fc4" providerId="LiveId" clId="{F0DC7D5D-2E7C-4CF1-841E-5339923D70A5}" dt="2021-04-20T18:34:07.113" v="315" actId="47"/>
        <pc:sldMkLst>
          <pc:docMk/>
          <pc:sldMk cId="3772970979" sldId="542"/>
        </pc:sldMkLst>
      </pc:sldChg>
      <pc:sldChg chg="del">
        <pc:chgData name="Cristian Chilipirea" userId="34ab170da5908fc4" providerId="LiveId" clId="{F0DC7D5D-2E7C-4CF1-841E-5339923D70A5}" dt="2021-04-20T18:34:07.361" v="316" actId="47"/>
        <pc:sldMkLst>
          <pc:docMk/>
          <pc:sldMk cId="126525187" sldId="543"/>
        </pc:sldMkLst>
      </pc:sldChg>
      <pc:sldChg chg="del">
        <pc:chgData name="Cristian Chilipirea" userId="34ab170da5908fc4" providerId="LiveId" clId="{F0DC7D5D-2E7C-4CF1-841E-5339923D70A5}" dt="2021-04-20T18:34:07.633" v="317" actId="47"/>
        <pc:sldMkLst>
          <pc:docMk/>
          <pc:sldMk cId="2871384233" sldId="544"/>
        </pc:sldMkLst>
      </pc:sldChg>
      <pc:sldChg chg="del">
        <pc:chgData name="Cristian Chilipirea" userId="34ab170da5908fc4" providerId="LiveId" clId="{F0DC7D5D-2E7C-4CF1-841E-5339923D70A5}" dt="2021-04-20T18:34:07.954" v="318" actId="47"/>
        <pc:sldMkLst>
          <pc:docMk/>
          <pc:sldMk cId="3672547213" sldId="545"/>
        </pc:sldMkLst>
      </pc:sldChg>
      <pc:sldChg chg="del">
        <pc:chgData name="Cristian Chilipirea" userId="34ab170da5908fc4" providerId="LiveId" clId="{F0DC7D5D-2E7C-4CF1-841E-5339923D70A5}" dt="2021-04-20T18:34:08.250" v="319" actId="47"/>
        <pc:sldMkLst>
          <pc:docMk/>
          <pc:sldMk cId="768105071" sldId="546"/>
        </pc:sldMkLst>
      </pc:sldChg>
      <pc:sldChg chg="del">
        <pc:chgData name="Cristian Chilipirea" userId="34ab170da5908fc4" providerId="LiveId" clId="{F0DC7D5D-2E7C-4CF1-841E-5339923D70A5}" dt="2021-04-20T18:34:08.522" v="320" actId="47"/>
        <pc:sldMkLst>
          <pc:docMk/>
          <pc:sldMk cId="3071989838" sldId="547"/>
        </pc:sldMkLst>
      </pc:sldChg>
      <pc:sldChg chg="del">
        <pc:chgData name="Cristian Chilipirea" userId="34ab170da5908fc4" providerId="LiveId" clId="{F0DC7D5D-2E7C-4CF1-841E-5339923D70A5}" dt="2021-04-20T18:34:09.002" v="321" actId="47"/>
        <pc:sldMkLst>
          <pc:docMk/>
          <pc:sldMk cId="814351154" sldId="548"/>
        </pc:sldMkLst>
      </pc:sldChg>
      <pc:sldChg chg="del">
        <pc:chgData name="Cristian Chilipirea" userId="34ab170da5908fc4" providerId="LiveId" clId="{F0DC7D5D-2E7C-4CF1-841E-5339923D70A5}" dt="2021-04-20T18:34:09.414" v="322" actId="47"/>
        <pc:sldMkLst>
          <pc:docMk/>
          <pc:sldMk cId="382575787" sldId="549"/>
        </pc:sldMkLst>
      </pc:sldChg>
      <pc:sldChg chg="del">
        <pc:chgData name="Cristian Chilipirea" userId="34ab170da5908fc4" providerId="LiveId" clId="{F0DC7D5D-2E7C-4CF1-841E-5339923D70A5}" dt="2021-04-20T18:34:09.735" v="323" actId="47"/>
        <pc:sldMkLst>
          <pc:docMk/>
          <pc:sldMk cId="2353374741" sldId="550"/>
        </pc:sldMkLst>
      </pc:sldChg>
      <pc:sldChg chg="del">
        <pc:chgData name="Cristian Chilipirea" userId="34ab170da5908fc4" providerId="LiveId" clId="{F0DC7D5D-2E7C-4CF1-841E-5339923D70A5}" dt="2021-04-20T18:34:10.070" v="324" actId="47"/>
        <pc:sldMkLst>
          <pc:docMk/>
          <pc:sldMk cId="1285537071" sldId="551"/>
        </pc:sldMkLst>
      </pc:sldChg>
      <pc:sldChg chg="del">
        <pc:chgData name="Cristian Chilipirea" userId="34ab170da5908fc4" providerId="LiveId" clId="{F0DC7D5D-2E7C-4CF1-841E-5339923D70A5}" dt="2021-04-20T18:34:10.366" v="325" actId="47"/>
        <pc:sldMkLst>
          <pc:docMk/>
          <pc:sldMk cId="274436833" sldId="552"/>
        </pc:sldMkLst>
      </pc:sldChg>
      <pc:sldChg chg="del">
        <pc:chgData name="Cristian Chilipirea" userId="34ab170da5908fc4" providerId="LiveId" clId="{F0DC7D5D-2E7C-4CF1-841E-5339923D70A5}" dt="2021-04-20T18:34:10.695" v="326" actId="47"/>
        <pc:sldMkLst>
          <pc:docMk/>
          <pc:sldMk cId="3426350562" sldId="553"/>
        </pc:sldMkLst>
      </pc:sldChg>
      <pc:sldChg chg="del">
        <pc:chgData name="Cristian Chilipirea" userId="34ab170da5908fc4" providerId="LiveId" clId="{F0DC7D5D-2E7C-4CF1-841E-5339923D70A5}" dt="2021-04-20T18:34:11.040" v="327" actId="47"/>
        <pc:sldMkLst>
          <pc:docMk/>
          <pc:sldMk cId="766848005" sldId="554"/>
        </pc:sldMkLst>
      </pc:sldChg>
      <pc:sldChg chg="del">
        <pc:chgData name="Cristian Chilipirea" userId="34ab170da5908fc4" providerId="LiveId" clId="{F0DC7D5D-2E7C-4CF1-841E-5339923D70A5}" dt="2021-04-20T18:34:11.368" v="328" actId="47"/>
        <pc:sldMkLst>
          <pc:docMk/>
          <pc:sldMk cId="87554675" sldId="555"/>
        </pc:sldMkLst>
      </pc:sldChg>
      <pc:sldChg chg="del">
        <pc:chgData name="Cristian Chilipirea" userId="34ab170da5908fc4" providerId="LiveId" clId="{F0DC7D5D-2E7C-4CF1-841E-5339923D70A5}" dt="2021-04-20T18:34:11.745" v="329" actId="47"/>
        <pc:sldMkLst>
          <pc:docMk/>
          <pc:sldMk cId="2103566945" sldId="556"/>
        </pc:sldMkLst>
      </pc:sldChg>
      <pc:sldChg chg="del">
        <pc:chgData name="Cristian Chilipirea" userId="34ab170da5908fc4" providerId="LiveId" clId="{F0DC7D5D-2E7C-4CF1-841E-5339923D70A5}" dt="2021-04-20T18:34:00.827" v="294" actId="47"/>
        <pc:sldMkLst>
          <pc:docMk/>
          <pc:sldMk cId="2884570821" sldId="569"/>
        </pc:sldMkLst>
      </pc:sldChg>
      <pc:sldChg chg="del">
        <pc:chgData name="Cristian Chilipirea" userId="34ab170da5908fc4" providerId="LiveId" clId="{F0DC7D5D-2E7C-4CF1-841E-5339923D70A5}" dt="2021-04-20T18:34:00.964" v="295" actId="47"/>
        <pc:sldMkLst>
          <pc:docMk/>
          <pc:sldMk cId="4063213023" sldId="571"/>
        </pc:sldMkLst>
      </pc:sldChg>
      <pc:sldChg chg="del">
        <pc:chgData name="Cristian Chilipirea" userId="34ab170da5908fc4" providerId="LiveId" clId="{F0DC7D5D-2E7C-4CF1-841E-5339923D70A5}" dt="2021-04-20T18:34:01.634" v="297" actId="47"/>
        <pc:sldMkLst>
          <pc:docMk/>
          <pc:sldMk cId="3590722568" sldId="572"/>
        </pc:sldMkLst>
      </pc:sldChg>
      <pc:sldChg chg="del">
        <pc:chgData name="Cristian Chilipirea" userId="34ab170da5908fc4" providerId="LiveId" clId="{F0DC7D5D-2E7C-4CF1-841E-5339923D70A5}" dt="2021-04-20T18:34:01.272" v="296" actId="47"/>
        <pc:sldMkLst>
          <pc:docMk/>
          <pc:sldMk cId="3763336209" sldId="573"/>
        </pc:sldMkLst>
      </pc:sldChg>
      <pc:sldChg chg="del">
        <pc:chgData name="Cristian Chilipirea" userId="34ab170da5908fc4" providerId="LiveId" clId="{F0DC7D5D-2E7C-4CF1-841E-5339923D70A5}" dt="2021-04-20T18:34:02.759" v="301" actId="47"/>
        <pc:sldMkLst>
          <pc:docMk/>
          <pc:sldMk cId="2975799873" sldId="574"/>
        </pc:sldMkLst>
      </pc:sldChg>
      <pc:sldChg chg="del">
        <pc:chgData name="Cristian Chilipirea" userId="34ab170da5908fc4" providerId="LiveId" clId="{F0DC7D5D-2E7C-4CF1-841E-5339923D70A5}" dt="2021-04-20T18:34:03.301" v="302" actId="47"/>
        <pc:sldMkLst>
          <pc:docMk/>
          <pc:sldMk cId="1252394528" sldId="575"/>
        </pc:sldMkLst>
      </pc:sldChg>
      <pc:sldChg chg="del">
        <pc:chgData name="Cristian Chilipirea" userId="34ab170da5908fc4" providerId="LiveId" clId="{F0DC7D5D-2E7C-4CF1-841E-5339923D70A5}" dt="2021-04-20T18:34:03.582" v="303" actId="47"/>
        <pc:sldMkLst>
          <pc:docMk/>
          <pc:sldMk cId="3889021571" sldId="576"/>
        </pc:sldMkLst>
      </pc:sldChg>
      <pc:sldChg chg="del">
        <pc:chgData name="Cristian Chilipirea" userId="34ab170da5908fc4" providerId="LiveId" clId="{F0DC7D5D-2E7C-4CF1-841E-5339923D70A5}" dt="2021-04-20T18:34:03.913" v="304" actId="47"/>
        <pc:sldMkLst>
          <pc:docMk/>
          <pc:sldMk cId="3754885860" sldId="577"/>
        </pc:sldMkLst>
      </pc:sldChg>
      <pc:sldChg chg="del">
        <pc:chgData name="Cristian Chilipirea" userId="34ab170da5908fc4" providerId="LiveId" clId="{F0DC7D5D-2E7C-4CF1-841E-5339923D70A5}" dt="2021-04-20T18:34:04.473" v="306" actId="47"/>
        <pc:sldMkLst>
          <pc:docMk/>
          <pc:sldMk cId="763870952" sldId="578"/>
        </pc:sldMkLst>
      </pc:sldChg>
      <pc:sldChg chg="del">
        <pc:chgData name="Cristian Chilipirea" userId="34ab170da5908fc4" providerId="LiveId" clId="{F0DC7D5D-2E7C-4CF1-841E-5339923D70A5}" dt="2021-04-20T18:34:04.147" v="305" actId="47"/>
        <pc:sldMkLst>
          <pc:docMk/>
          <pc:sldMk cId="3968229722" sldId="579"/>
        </pc:sldMkLst>
      </pc:sldChg>
      <pc:sldChg chg="modSp mod">
        <pc:chgData name="Cristian Chilipirea" userId="34ab170da5908fc4" providerId="LiveId" clId="{F0DC7D5D-2E7C-4CF1-841E-5339923D70A5}" dt="2021-04-20T18:33:04.223" v="293" actId="20577"/>
        <pc:sldMkLst>
          <pc:docMk/>
          <pc:sldMk cId="3165290514" sldId="580"/>
        </pc:sldMkLst>
        <pc:spChg chg="mod">
          <ac:chgData name="Cristian Chilipirea" userId="34ab170da5908fc4" providerId="LiveId" clId="{F0DC7D5D-2E7C-4CF1-841E-5339923D70A5}" dt="2021-04-20T18:31:45.230" v="23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F0DC7D5D-2E7C-4CF1-841E-5339923D70A5}" dt="2021-04-20T18:33:04.223" v="293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new mod">
        <pc:chgData name="Cristian Chilipirea" userId="34ab170da5908fc4" providerId="LiveId" clId="{F0DC7D5D-2E7C-4CF1-841E-5339923D70A5}" dt="2021-04-20T18:43:49.576" v="735" actId="20577"/>
        <pc:sldMkLst>
          <pc:docMk/>
          <pc:sldMk cId="1479232726" sldId="581"/>
        </pc:sldMkLst>
        <pc:spChg chg="mod">
          <ac:chgData name="Cristian Chilipirea" userId="34ab170da5908fc4" providerId="LiveId" clId="{F0DC7D5D-2E7C-4CF1-841E-5339923D70A5}" dt="2021-04-20T18:37:38.683" v="439" actId="20577"/>
          <ac:spMkLst>
            <pc:docMk/>
            <pc:sldMk cId="1479232726" sldId="581"/>
            <ac:spMk id="3" creationId="{DE2CDB49-84F1-45D5-A11A-A339A2471EDA}"/>
          </ac:spMkLst>
        </pc:spChg>
        <pc:spChg chg="del">
          <ac:chgData name="Cristian Chilipirea" userId="34ab170da5908fc4" providerId="LiveId" clId="{F0DC7D5D-2E7C-4CF1-841E-5339923D70A5}" dt="2021-04-20T18:37:41.443" v="440" actId="478"/>
          <ac:spMkLst>
            <pc:docMk/>
            <pc:sldMk cId="1479232726" sldId="581"/>
            <ac:spMk id="4" creationId="{3B0C73C3-09F6-4BE5-B052-2BF3AD5FBF1F}"/>
          </ac:spMkLst>
        </pc:spChg>
        <pc:spChg chg="add mod">
          <ac:chgData name="Cristian Chilipirea" userId="34ab170da5908fc4" providerId="LiveId" clId="{F0DC7D5D-2E7C-4CF1-841E-5339923D70A5}" dt="2021-04-20T18:41:26.114" v="521" actId="113"/>
          <ac:spMkLst>
            <pc:docMk/>
            <pc:sldMk cId="1479232726" sldId="581"/>
            <ac:spMk id="41" creationId="{642C6E0C-39C9-4EB4-BAA6-46FF655E9B54}"/>
          </ac:spMkLst>
        </pc:spChg>
        <pc:spChg chg="add del mod">
          <ac:chgData name="Cristian Chilipirea" userId="34ab170da5908fc4" providerId="LiveId" clId="{F0DC7D5D-2E7C-4CF1-841E-5339923D70A5}" dt="2021-04-20T18:42:20.923" v="526" actId="478"/>
          <ac:spMkLst>
            <pc:docMk/>
            <pc:sldMk cId="1479232726" sldId="581"/>
            <ac:spMk id="42" creationId="{E78A657B-7D5D-43D1-863E-917275B421B1}"/>
          </ac:spMkLst>
        </pc:spChg>
        <pc:spChg chg="add mod">
          <ac:chgData name="Cristian Chilipirea" userId="34ab170da5908fc4" providerId="LiveId" clId="{F0DC7D5D-2E7C-4CF1-841E-5339923D70A5}" dt="2021-04-20T18:43:49.576" v="735" actId="20577"/>
          <ac:spMkLst>
            <pc:docMk/>
            <pc:sldMk cId="1479232726" sldId="581"/>
            <ac:spMk id="43" creationId="{4D7D9BD9-57B5-480D-ADB7-EAB083AC1769}"/>
          </ac:spMkLst>
        </pc:spChg>
        <pc:cxnChg chg="add del mod">
          <ac:chgData name="Cristian Chilipirea" userId="34ab170da5908fc4" providerId="LiveId" clId="{F0DC7D5D-2E7C-4CF1-841E-5339923D70A5}" dt="2021-04-20T18:42:23.803" v="527" actId="478"/>
          <ac:cxnSpMkLst>
            <pc:docMk/>
            <pc:sldMk cId="1479232726" sldId="581"/>
            <ac:cxnSpMk id="6" creationId="{5FB251FB-99B7-4EDC-869A-A5518BDA1148}"/>
          </ac:cxnSpMkLst>
        </pc:cxnChg>
        <pc:cxnChg chg="add del mod">
          <ac:chgData name="Cristian Chilipirea" userId="34ab170da5908fc4" providerId="LiveId" clId="{F0DC7D5D-2E7C-4CF1-841E-5339923D70A5}" dt="2021-04-20T18:40:43.303" v="491" actId="478"/>
          <ac:cxnSpMkLst>
            <pc:docMk/>
            <pc:sldMk cId="1479232726" sldId="581"/>
            <ac:cxnSpMk id="7" creationId="{4C81F2D2-9A6C-4B32-BDB7-AB538E618906}"/>
          </ac:cxnSpMkLst>
        </pc:cxnChg>
        <pc:cxnChg chg="add del mod">
          <ac:chgData name="Cristian Chilipirea" userId="34ab170da5908fc4" providerId="LiveId" clId="{F0DC7D5D-2E7C-4CF1-841E-5339923D70A5}" dt="2021-04-20T18:40:33.231" v="485" actId="478"/>
          <ac:cxnSpMkLst>
            <pc:docMk/>
            <pc:sldMk cId="1479232726" sldId="581"/>
            <ac:cxnSpMk id="11" creationId="{27E37101-4366-4DA3-81DB-CCFBCFED7CAE}"/>
          </ac:cxnSpMkLst>
        </pc:cxnChg>
        <pc:cxnChg chg="add mod">
          <ac:chgData name="Cristian Chilipirea" userId="34ab170da5908fc4" providerId="LiveId" clId="{F0DC7D5D-2E7C-4CF1-841E-5339923D70A5}" dt="2021-04-20T18:40:41.983" v="490" actId="14100"/>
          <ac:cxnSpMkLst>
            <pc:docMk/>
            <pc:sldMk cId="1479232726" sldId="581"/>
            <ac:cxnSpMk id="14" creationId="{D6496EE1-37D1-4F72-AD24-BD311F7901AE}"/>
          </ac:cxnSpMkLst>
        </pc:cxnChg>
        <pc:cxnChg chg="add mod">
          <ac:chgData name="Cristian Chilipirea" userId="34ab170da5908fc4" providerId="LiveId" clId="{F0DC7D5D-2E7C-4CF1-841E-5339923D70A5}" dt="2021-04-20T18:40:02.122" v="482" actId="14100"/>
          <ac:cxnSpMkLst>
            <pc:docMk/>
            <pc:sldMk cId="1479232726" sldId="581"/>
            <ac:cxnSpMk id="17" creationId="{092B4B72-A1A0-4BB2-9387-61CDB7ACE95E}"/>
          </ac:cxnSpMkLst>
        </pc:cxnChg>
        <pc:cxnChg chg="add del mod">
          <ac:chgData name="Cristian Chilipirea" userId="34ab170da5908fc4" providerId="LiveId" clId="{F0DC7D5D-2E7C-4CF1-841E-5339923D70A5}" dt="2021-04-20T18:42:18.472" v="524" actId="478"/>
          <ac:cxnSpMkLst>
            <pc:docMk/>
            <pc:sldMk cId="1479232726" sldId="581"/>
            <ac:cxnSpMk id="21" creationId="{2DB6C026-C195-41AF-BA0D-EACEEA0E83B6}"/>
          </ac:cxnSpMkLst>
        </pc:cxnChg>
        <pc:cxnChg chg="add del mod">
          <ac:chgData name="Cristian Chilipirea" userId="34ab170da5908fc4" providerId="LiveId" clId="{F0DC7D5D-2E7C-4CF1-841E-5339923D70A5}" dt="2021-04-20T18:42:19.127" v="525" actId="478"/>
          <ac:cxnSpMkLst>
            <pc:docMk/>
            <pc:sldMk cId="1479232726" sldId="581"/>
            <ac:cxnSpMk id="28" creationId="{2BA08320-F151-456C-A4CA-ED8884430649}"/>
          </ac:cxnSpMkLst>
        </pc:cxnChg>
        <pc:cxnChg chg="add del mod">
          <ac:chgData name="Cristian Chilipirea" userId="34ab170da5908fc4" providerId="LiveId" clId="{F0DC7D5D-2E7C-4CF1-841E-5339923D70A5}" dt="2021-04-20T18:39:48.259" v="480" actId="478"/>
          <ac:cxnSpMkLst>
            <pc:docMk/>
            <pc:sldMk cId="1479232726" sldId="581"/>
            <ac:cxnSpMk id="31" creationId="{4D0ACE39-1218-4C70-B657-0E6614A3591F}"/>
          </ac:cxnSpMkLst>
        </pc:cxnChg>
      </pc:sldChg>
      <pc:sldChg chg="del">
        <pc:chgData name="Cristian Chilipirea" userId="34ab170da5908fc4" providerId="LiveId" clId="{F0DC7D5D-2E7C-4CF1-841E-5339923D70A5}" dt="2021-04-20T18:34:04.749" v="307" actId="47"/>
        <pc:sldMkLst>
          <pc:docMk/>
          <pc:sldMk cId="3492998179" sldId="581"/>
        </pc:sldMkLst>
      </pc:sldChg>
      <pc:sldChg chg="del">
        <pc:chgData name="Cristian Chilipirea" userId="34ab170da5908fc4" providerId="LiveId" clId="{F0DC7D5D-2E7C-4CF1-841E-5339923D70A5}" dt="2021-04-20T18:34:05.017" v="308" actId="47"/>
        <pc:sldMkLst>
          <pc:docMk/>
          <pc:sldMk cId="1528186521" sldId="582"/>
        </pc:sldMkLst>
      </pc:sldChg>
      <pc:sldChg chg="new">
        <pc:chgData name="Cristian Chilipirea" userId="34ab170da5908fc4" providerId="LiveId" clId="{F0DC7D5D-2E7C-4CF1-841E-5339923D70A5}" dt="2021-04-20T18:42:01.603" v="522" actId="680"/>
        <pc:sldMkLst>
          <pc:docMk/>
          <pc:sldMk cId="2077248455" sldId="582"/>
        </pc:sldMkLst>
      </pc:sldChg>
      <pc:sldChg chg="add">
        <pc:chgData name="Cristian Chilipirea" userId="34ab170da5908fc4" providerId="LiveId" clId="{F0DC7D5D-2E7C-4CF1-841E-5339923D70A5}" dt="2021-04-20T18:42:12.672" v="523" actId="2890"/>
        <pc:sldMkLst>
          <pc:docMk/>
          <pc:sldMk cId="2535342127" sldId="583"/>
        </pc:sldMkLst>
      </pc:sldChg>
      <pc:sldChg chg="del">
        <pc:chgData name="Cristian Chilipirea" userId="34ab170da5908fc4" providerId="LiveId" clId="{F0DC7D5D-2E7C-4CF1-841E-5339923D70A5}" dt="2021-04-20T18:34:05.281" v="309" actId="47"/>
        <pc:sldMkLst>
          <pc:docMk/>
          <pc:sldMk cId="2862449490" sldId="583"/>
        </pc:sldMkLst>
      </pc:sldChg>
      <pc:sldChg chg="addSp delSp modSp new mod">
        <pc:chgData name="Cristian Chilipirea" userId="34ab170da5908fc4" providerId="LiveId" clId="{F0DC7D5D-2E7C-4CF1-841E-5339923D70A5}" dt="2021-04-20T19:14:49.237" v="1025" actId="1076"/>
        <pc:sldMkLst>
          <pc:docMk/>
          <pc:sldMk cId="819904830" sldId="584"/>
        </pc:sldMkLst>
        <pc:spChg chg="mod">
          <ac:chgData name="Cristian Chilipirea" userId="34ab170da5908fc4" providerId="LiveId" clId="{F0DC7D5D-2E7C-4CF1-841E-5339923D70A5}" dt="2021-04-20T18:59:51.192" v="951" actId="20577"/>
          <ac:spMkLst>
            <pc:docMk/>
            <pc:sldMk cId="819904830" sldId="584"/>
            <ac:spMk id="3" creationId="{CEA58B54-BB0F-42AE-BAD8-45B5310A7CD7}"/>
          </ac:spMkLst>
        </pc:spChg>
        <pc:spChg chg="del">
          <ac:chgData name="Cristian Chilipirea" userId="34ab170da5908fc4" providerId="LiveId" clId="{F0DC7D5D-2E7C-4CF1-841E-5339923D70A5}" dt="2021-04-20T19:10:11.382" v="953" actId="478"/>
          <ac:spMkLst>
            <pc:docMk/>
            <pc:sldMk cId="819904830" sldId="584"/>
            <ac:spMk id="4" creationId="{ED59030C-8694-48C6-991D-7792BBDD0BB8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5" creationId="{96DEE48E-21E5-4D9D-B318-998D29ABBD61}"/>
          </ac:spMkLst>
        </pc:spChg>
        <pc:spChg chg="add del mod">
          <ac:chgData name="Cristian Chilipirea" userId="34ab170da5908fc4" providerId="LiveId" clId="{F0DC7D5D-2E7C-4CF1-841E-5339923D70A5}" dt="2021-04-20T19:11:28.459" v="972" actId="478"/>
          <ac:spMkLst>
            <pc:docMk/>
            <pc:sldMk cId="819904830" sldId="584"/>
            <ac:spMk id="6" creationId="{3F717C3F-9700-4246-9C07-FBB06FE74EFF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7" creationId="{A29599C4-D4CC-4BD1-80E6-A5EED420B7BB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8" creationId="{51F2962C-22D3-4A85-8418-0F5CABBA5F8C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9" creationId="{145006A4-540D-4E25-8B8B-43EFA4BCB275}"/>
          </ac:spMkLst>
        </pc:s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6" creationId="{5B5A03C8-51CE-4014-99AF-5F9A0752EFC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7" creationId="{8966EB7B-8C17-471A-BE29-D370E522620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1" creationId="{BB411083-9F00-485E-9CE8-2EC21FA619B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5" creationId="{A5FDD575-F2D9-4206-8D67-ADEA2AA7708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9" creationId="{81767C14-116F-44AF-92F5-D349A7D91BF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3" creationId="{C60F48C2-6043-463D-892A-9B6C1AD56DBE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7" creationId="{43233F54-00D2-46E7-B141-D8B625E6559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1" creationId="{B826CBBA-6820-43CC-9154-CE96CD2A4BB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5" creationId="{21454223-2B14-4E07-9A65-12A38BB1AC3A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9" creationId="{917A982C-5E01-48F7-9936-A6BE19739DE1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3" creationId="{AFD99CB2-15BE-48CB-8133-51C9BC076B86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7" creationId="{A297334C-6877-4165-9175-69F8CEB559A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1" creationId="{D5C3FCCE-21EA-499A-A06A-B11A058CE4C3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5" creationId="{B5619615-2D63-42E5-86FB-5C6425D64414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9" creationId="{BDEC57A5-41F1-46A3-BDEA-035962810080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3" creationId="{30B1C7B8-9043-4A14-911E-6646E192797F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7" creationId="{659481B5-5A1E-4764-8361-2E7364CBFAEE}"/>
          </ac:grpSpMkLst>
        </pc:grp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1" creationId="{14C44C6F-FBCF-4413-87B9-EF6BF4B261A7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2" creationId="{2EB6C945-E4F5-43C9-BD15-22F429ADA303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80" creationId="{0846FAA3-D6AB-4B6B-8062-37EA6249E703}"/>
          </ac:cxnSpMkLst>
        </pc:cxnChg>
      </pc:sldChg>
      <pc:sldChg chg="del">
        <pc:chgData name="Cristian Chilipirea" userId="34ab170da5908fc4" providerId="LiveId" clId="{F0DC7D5D-2E7C-4CF1-841E-5339923D70A5}" dt="2021-04-20T18:34:05.578" v="310" actId="47"/>
        <pc:sldMkLst>
          <pc:docMk/>
          <pc:sldMk cId="3466241620" sldId="584"/>
        </pc:sldMkLst>
      </pc:sldChg>
      <pc:sldChg chg="addSp modSp add mod">
        <pc:chgData name="Cristian Chilipirea" userId="34ab170da5908fc4" providerId="LiveId" clId="{F0DC7D5D-2E7C-4CF1-841E-5339923D70A5}" dt="2021-04-20T18:59:02.594" v="898"/>
        <pc:sldMkLst>
          <pc:docMk/>
          <pc:sldMk cId="237664956" sldId="585"/>
        </pc:sldMkLst>
        <pc:spChg chg="add mod">
          <ac:chgData name="Cristian Chilipirea" userId="34ab170da5908fc4" providerId="LiveId" clId="{F0DC7D5D-2E7C-4CF1-841E-5339923D70A5}" dt="2021-04-20T18:59:02.594" v="898"/>
          <ac:spMkLst>
            <pc:docMk/>
            <pc:sldMk cId="237664956" sldId="585"/>
            <ac:spMk id="11" creationId="{49F32F2D-3302-410E-AEC7-8E62AAA80450}"/>
          </ac:spMkLst>
        </pc:spChg>
      </pc:sldChg>
      <pc:sldChg chg="del">
        <pc:chgData name="Cristian Chilipirea" userId="34ab170da5908fc4" providerId="LiveId" clId="{F0DC7D5D-2E7C-4CF1-841E-5339923D70A5}" dt="2021-04-20T18:34:05.952" v="311" actId="47"/>
        <pc:sldMkLst>
          <pc:docMk/>
          <pc:sldMk cId="527376467" sldId="585"/>
        </pc:sldMkLst>
      </pc:sldChg>
      <pc:sldChg chg="modSp new del mod">
        <pc:chgData name="Cristian Chilipirea" userId="34ab170da5908fc4" providerId="LiveId" clId="{F0DC7D5D-2E7C-4CF1-841E-5339923D70A5}" dt="2021-04-20T18:45:35.863" v="777" actId="47"/>
        <pc:sldMkLst>
          <pc:docMk/>
          <pc:sldMk cId="3613026027" sldId="585"/>
        </pc:sldMkLst>
        <pc:spChg chg="mod">
          <ac:chgData name="Cristian Chilipirea" userId="34ab170da5908fc4" providerId="LiveId" clId="{F0DC7D5D-2E7C-4CF1-841E-5339923D70A5}" dt="2021-04-20T18:45:23.947" v="746" actId="6549"/>
          <ac:spMkLst>
            <pc:docMk/>
            <pc:sldMk cId="3613026027" sldId="585"/>
            <ac:spMk id="3" creationId="{E5D77570-392F-4E62-9D80-C40CBB1D6A6A}"/>
          </ac:spMkLst>
        </pc:spChg>
        <pc:spChg chg="mod">
          <ac:chgData name="Cristian Chilipirea" userId="34ab170da5908fc4" providerId="LiveId" clId="{F0DC7D5D-2E7C-4CF1-841E-5339923D70A5}" dt="2021-04-20T18:45:32.521" v="776" actId="6549"/>
          <ac:spMkLst>
            <pc:docMk/>
            <pc:sldMk cId="3613026027" sldId="585"/>
            <ac:spMk id="4" creationId="{733EF486-34BF-488B-98BB-9E0E8AF80830}"/>
          </ac:spMkLst>
        </pc:spChg>
      </pc:sldChg>
      <pc:sldChg chg="new">
        <pc:chgData name="Cristian Chilipirea" userId="34ab170da5908fc4" providerId="LiveId" clId="{F0DC7D5D-2E7C-4CF1-841E-5339923D70A5}" dt="2021-04-20T19:10:03.364" v="952" actId="680"/>
        <pc:sldMkLst>
          <pc:docMk/>
          <pc:sldMk cId="2754029959" sldId="586"/>
        </pc:sldMkLst>
      </pc:sldChg>
      <pc:sldChg chg="modSp add mod">
        <pc:chgData name="Cristian Chilipirea" userId="34ab170da5908fc4" providerId="LiveId" clId="{F0DC7D5D-2E7C-4CF1-841E-5339923D70A5}" dt="2021-04-20T19:16:05.453" v="1033" actId="692"/>
        <pc:sldMkLst>
          <pc:docMk/>
          <pc:sldMk cId="133658869" sldId="587"/>
        </pc:sldMkLst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1" creationId="{14C44C6F-FBCF-4413-87B9-EF6BF4B261A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2" creationId="{2EB6C945-E4F5-43C9-BD15-22F429ADA30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80" creationId="{0846FAA3-D6AB-4B6B-8062-37EA6249E703}"/>
          </ac:cxnSpMkLst>
        </pc:cxnChg>
      </pc:sldChg>
      <pc:sldChg chg="addSp delSp modSp new mod">
        <pc:chgData name="Cristian Chilipirea" userId="34ab170da5908fc4" providerId="LiveId" clId="{F0DC7D5D-2E7C-4CF1-841E-5339923D70A5}" dt="2021-04-20T19:28:06.358" v="1112" actId="400"/>
        <pc:sldMkLst>
          <pc:docMk/>
          <pc:sldMk cId="3555121737" sldId="588"/>
        </pc:sldMkLst>
        <pc:spChg chg="mod">
          <ac:chgData name="Cristian Chilipirea" userId="34ab170da5908fc4" providerId="LiveId" clId="{F0DC7D5D-2E7C-4CF1-841E-5339923D70A5}" dt="2021-04-20T19:28:06.358" v="1112" actId="400"/>
          <ac:spMkLst>
            <pc:docMk/>
            <pc:sldMk cId="3555121737" sldId="588"/>
            <ac:spMk id="3" creationId="{9D7F97FA-5EF7-4919-9F1D-FC56B14F2926}"/>
          </ac:spMkLst>
        </pc:spChg>
        <pc:spChg chg="del">
          <ac:chgData name="Cristian Chilipirea" userId="34ab170da5908fc4" providerId="LiveId" clId="{F0DC7D5D-2E7C-4CF1-841E-5339923D70A5}" dt="2021-04-20T19:25:37.959" v="1055" actId="478"/>
          <ac:spMkLst>
            <pc:docMk/>
            <pc:sldMk cId="3555121737" sldId="588"/>
            <ac:spMk id="4" creationId="{F21664AA-4984-4D32-9B42-2B976A3E94FB}"/>
          </ac:spMkLst>
        </pc:spChg>
        <pc:spChg chg="add mod">
          <ac:chgData name="Cristian Chilipirea" userId="34ab170da5908fc4" providerId="LiveId" clId="{F0DC7D5D-2E7C-4CF1-841E-5339923D70A5}" dt="2021-04-20T19:27:20.605" v="1101" actId="1076"/>
          <ac:spMkLst>
            <pc:docMk/>
            <pc:sldMk cId="3555121737" sldId="588"/>
            <ac:spMk id="73" creationId="{333AA42D-517C-4D23-AC94-AA3D4191FB9B}"/>
          </ac:spMkLst>
        </pc:s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" creationId="{07F3D63A-0355-42D6-91A2-6F7CF80972AC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9" creationId="{A99FE153-F365-411E-95FC-4FB100CA2450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3" creationId="{940F00B6-1F2F-4E8E-97C6-3E9923189CA8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7" creationId="{27BBC9D5-F2C2-4F52-A297-05F8B7729BF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1" creationId="{2B8DCF88-6C72-46A0-B658-1C87B5DF12C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5" creationId="{29D5E65F-7E7F-409A-9ACF-8F209EA6E45B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9" creationId="{CDA46440-79A4-482F-AF89-623E2151E573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3" creationId="{991DE011-1987-4847-82F7-09731F585F42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7" creationId="{2D1B563E-5321-486D-B3DB-846E1097083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1" creationId="{F739DBFA-4A1C-42BB-8040-969D2EBFBE17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5" creationId="{C1DC6E16-C4D0-43B3-810F-43AFD242C006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9" creationId="{28BA7A82-FCEF-4269-8AF9-7F933831669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3" creationId="{0B6BA69F-05BF-4456-9244-78BFBBEB2F2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7" creationId="{D7CBFA64-C421-4CB8-A249-AB6BDD80139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1" creationId="{DB5DA044-6B82-4F69-B34C-03F48E856B5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5" creationId="{D9B73944-C543-402C-80F5-1CB1200A1B7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" creationId="{24AF515F-6BEA-4A39-9040-A9E5A882F9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" creationId="{50BF58C5-B24B-4739-B91C-D422C2F3961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8" creationId="{0CBDD484-856E-44D2-A66F-D5C9EEFC254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0" creationId="{DE981C5B-1866-4A76-9581-6274F16352D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1" creationId="{012FBB0D-39EC-40C0-9ECB-FD8BC908BEF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2" creationId="{1DD03EFC-6E3A-48B9-AFF2-3CB5A283429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4" creationId="{737C3FCF-4FB4-4F67-96D5-4CB9A4D8B5A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5" creationId="{F9F47548-BF43-4DB4-A600-549FC094BD9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6" creationId="{C29FB532-8D17-4788-9FAD-CA50613FF4D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8" creationId="{F0E0C640-33B4-406F-BE41-1F16B208F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9" creationId="{91400FD5-F470-4F9A-ADCB-5DF48FECD1D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0" creationId="{9F68E9F8-42F0-4C1D-ADF4-AA26CE8AFC4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2" creationId="{C5E062B0-A6A0-49E1-B09C-04B00569CE1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3" creationId="{05D8DF00-FEB1-4ED5-840D-EF0FB97D0E1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4" creationId="{70430F3E-B53A-488D-9AA9-44E06275B2E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6" creationId="{579DBE5D-28E2-499D-AC8B-EC5DCAADD5C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7" creationId="{44DA4109-A81D-4299-92FA-C55567733D5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8" creationId="{4B8F8168-5E42-4D17-B83D-597995805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0" creationId="{2796A813-CCA2-4A8A-9841-6037670720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1" creationId="{B72E0343-1270-4C7B-AE5E-950BEA37298C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2" creationId="{731EC432-1F40-4BCC-AE1D-9BA640A6225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4" creationId="{E5021692-BEC5-4F32-8E3F-663903A7FAD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5" creationId="{FF94A650-AEF2-41BC-9D4E-6224F90E7C6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6" creationId="{52418423-8061-4AC2-8A8D-95895A7C8AB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8" creationId="{A8BEBE8B-C3B7-4DF9-8033-0A5A661799D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9" creationId="{B2F61D19-220A-4422-812A-A3BCB489806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0" creationId="{88182509-F7E7-4539-BE21-1066D025A29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2" creationId="{F1D5ACEC-6690-45A4-8D67-A17670A6B95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3" creationId="{5D6182F3-E84D-4298-B672-3638F3929EC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4" creationId="{55342AE4-4881-4F0D-8572-8F8B5A38538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6" creationId="{EA112F0A-683D-4425-B50E-37967CA20E7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7" creationId="{6EBBAE86-03C4-47BE-A029-955B64A77E8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8" creationId="{EC5F8823-64DA-43AF-B628-20B43B9B2D3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8" creationId="{3EB54847-0537-4CE0-BBDB-E6E28B5C297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0" creationId="{1B01B8F7-059C-4153-894C-546AC1D3649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1" creationId="{95C02241-A9C6-4F04-8598-34252A8920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2" creationId="{866C7848-6560-43A0-A2B9-BE26AFFBADD2}"/>
          </ac:cxnSpMkLst>
        </pc:cxnChg>
      </pc:sldChg>
      <pc:sldChg chg="delSp modSp add mod">
        <pc:chgData name="Cristian Chilipirea" userId="34ab170da5908fc4" providerId="LiveId" clId="{F0DC7D5D-2E7C-4CF1-841E-5339923D70A5}" dt="2021-04-20T19:30:16.313" v="1220" actId="692"/>
        <pc:sldMkLst>
          <pc:docMk/>
          <pc:sldMk cId="4070770780" sldId="589"/>
        </pc:sldMkLst>
        <pc:spChg chg="mod">
          <ac:chgData name="Cristian Chilipirea" userId="34ab170da5908fc4" providerId="LiveId" clId="{F0DC7D5D-2E7C-4CF1-841E-5339923D70A5}" dt="2021-04-20T19:28:10.284" v="1113" actId="400"/>
          <ac:spMkLst>
            <pc:docMk/>
            <pc:sldMk cId="4070770780" sldId="589"/>
            <ac:spMk id="3" creationId="{9D7F97FA-5EF7-4919-9F1D-FC56B14F2926}"/>
          </ac:spMkLst>
        </pc:spChg>
        <pc:grpChg chg="mod">
          <ac:chgData name="Cristian Chilipirea" userId="34ab170da5908fc4" providerId="LiveId" clId="{F0DC7D5D-2E7C-4CF1-841E-5339923D70A5}" dt="2021-04-20T19:27:40.354" v="1108" actId="14100"/>
          <ac:grpSpMkLst>
            <pc:docMk/>
            <pc:sldMk cId="4070770780" sldId="589"/>
            <ac:grpSpMk id="5" creationId="{07F3D63A-0355-42D6-91A2-6F7CF80972AC}"/>
          </ac:grpSpMkLst>
        </pc:grpChg>
        <pc:grpChg chg="del">
          <ac:chgData name="Cristian Chilipirea" userId="34ab170da5908fc4" providerId="LiveId" clId="{F0DC7D5D-2E7C-4CF1-841E-5339923D70A5}" dt="2021-04-20T19:27:30.195" v="1103" actId="478"/>
          <ac:grpSpMkLst>
            <pc:docMk/>
            <pc:sldMk cId="4070770780" sldId="589"/>
            <ac:grpSpMk id="9" creationId="{A99FE153-F365-411E-95FC-4FB100CA2450}"/>
          </ac:grpSpMkLst>
        </pc:grpChg>
        <pc:grpChg chg="mod">
          <ac:chgData name="Cristian Chilipirea" userId="34ab170da5908fc4" providerId="LiveId" clId="{F0DC7D5D-2E7C-4CF1-841E-5339923D70A5}" dt="2021-04-20T19:27:37.434" v="1107" actId="14100"/>
          <ac:grpSpMkLst>
            <pc:docMk/>
            <pc:sldMk cId="4070770780" sldId="589"/>
            <ac:grpSpMk id="13" creationId="{940F00B6-1F2F-4E8E-97C6-3E9923189CA8}"/>
          </ac:grpSpMkLst>
        </pc:grpChg>
        <pc:grpChg chg="del">
          <ac:chgData name="Cristian Chilipirea" userId="34ab170da5908fc4" providerId="LiveId" clId="{F0DC7D5D-2E7C-4CF1-841E-5339923D70A5}" dt="2021-04-20T19:27:30.818" v="1104" actId="478"/>
          <ac:grpSpMkLst>
            <pc:docMk/>
            <pc:sldMk cId="4070770780" sldId="589"/>
            <ac:grpSpMk id="17" creationId="{27BBC9D5-F2C2-4F52-A297-05F8B7729BF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1" creationId="{2B8DCF88-6C72-46A0-B658-1C87B5DF12C1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25" creationId="{29D5E65F-7E7F-409A-9ACF-8F209EA6E45B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9" creationId="{CDA46440-79A4-482F-AF89-623E2151E573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3" creationId="{991DE011-1987-4847-82F7-09731F585F42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7" creationId="{2D1B563E-5321-486D-B3DB-846E10970839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41" creationId="{F739DBFA-4A1C-42BB-8040-969D2EBFBE17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5" creationId="{C1DC6E16-C4D0-43B3-810F-43AFD242C006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9" creationId="{28BA7A82-FCEF-4269-8AF9-7F9338316699}"/>
          </ac:grpSpMkLst>
        </pc:grpChg>
        <pc:grpChg chg="mod">
          <ac:chgData name="Cristian Chilipirea" userId="34ab170da5908fc4" providerId="LiveId" clId="{F0DC7D5D-2E7C-4CF1-841E-5339923D70A5}" dt="2021-04-20T19:27:47.182" v="1111" actId="1076"/>
          <ac:grpSpMkLst>
            <pc:docMk/>
            <pc:sldMk cId="4070770780" sldId="589"/>
            <ac:grpSpMk id="53" creationId="{0B6BA69F-05BF-4456-9244-78BFBBEB2F21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57" creationId="{D7CBFA64-C421-4CB8-A249-AB6BDD80139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1" creationId="{DB5DA044-6B82-4F69-B34C-03F48E856B5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5" creationId="{D9B73944-C543-402C-80F5-1CB1200A1B7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8" creationId="{3EB54847-0537-4CE0-BBDB-E6E28B5C297E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2:56.719" v="1245" actId="400"/>
        <pc:sldMkLst>
          <pc:docMk/>
          <pc:sldMk cId="3927595019" sldId="590"/>
        </pc:sldMkLst>
        <pc:spChg chg="mod">
          <ac:chgData name="Cristian Chilipirea" userId="34ab170da5908fc4" providerId="LiveId" clId="{F0DC7D5D-2E7C-4CF1-841E-5339923D70A5}" dt="2021-04-20T19:32:56.719" v="1245" actId="400"/>
          <ac:spMkLst>
            <pc:docMk/>
            <pc:sldMk cId="3927595019" sldId="590"/>
            <ac:spMk id="3" creationId="{81D0283C-5CBB-4B29-BD20-DD704477A97B}"/>
          </ac:spMkLst>
        </pc:spChg>
        <pc:spChg chg="del">
          <ac:chgData name="Cristian Chilipirea" userId="34ab170da5908fc4" providerId="LiveId" clId="{F0DC7D5D-2E7C-4CF1-841E-5339923D70A5}" dt="2021-04-20T19:28:29.107" v="1131" actId="478"/>
          <ac:spMkLst>
            <pc:docMk/>
            <pc:sldMk cId="3927595019" sldId="590"/>
            <ac:spMk id="4" creationId="{AB206A1A-072A-495C-8437-9AFDE0B40534}"/>
          </ac:spMkLst>
        </pc:spChg>
        <pc:spChg chg="add mod">
          <ac:chgData name="Cristian Chilipirea" userId="34ab170da5908fc4" providerId="LiveId" clId="{F0DC7D5D-2E7C-4CF1-841E-5339923D70A5}" dt="2021-04-20T19:31:12.350" v="1233" actId="1076"/>
          <ac:spMkLst>
            <pc:docMk/>
            <pc:sldMk cId="3927595019" sldId="590"/>
            <ac:spMk id="5" creationId="{C60B381D-EC7E-44EC-A128-FA2D9A29BDAD}"/>
          </ac:spMkLst>
        </pc:s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6" creationId="{C91CB3B2-FC65-417B-937F-001FF0002E8C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0" creationId="{01F36F89-C899-47E0-8942-6F90B6498D22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4" creationId="{327596FA-8196-4672-A50D-B202189FEEF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8" creationId="{C7008039-4312-4B8F-9DEE-A8E3D2612C17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2" creationId="{485A0B4E-B071-495D-B9F1-1760F9F707AA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6" creationId="{1CD61745-F05D-408E-909D-A91273245811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0" creationId="{AEC6BD0B-0AD6-4CA1-A6D8-0C2E1702A6A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4" creationId="{62E5592D-CEDF-4197-A210-20733AA4AE59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8" creationId="{7D14C711-5D9D-4423-B5B4-BE8D23EA152B}"/>
          </ac:grpSpMkLst>
        </pc:grp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9" creationId="{E2725A1D-9ABC-4AEF-9D4F-2E653DF39C0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1" creationId="{188FB87E-82F4-4B92-85F1-78C5E6EA8E60}"/>
          </ac:cxnSpMkLst>
        </pc:cxnChg>
      </pc:sldChg>
      <pc:sldChg chg="del">
        <pc:chgData name="Cristian Chilipirea" userId="34ab170da5908fc4" providerId="LiveId" clId="{F0DC7D5D-2E7C-4CF1-841E-5339923D70A5}" dt="2021-04-20T18:34:19.305" v="349" actId="47"/>
        <pc:sldMkLst>
          <pc:docMk/>
          <pc:sldMk cId="2749707713" sldId="591"/>
        </pc:sldMkLst>
      </pc:sldChg>
      <pc:sldChg chg="modSp add mod">
        <pc:chgData name="Cristian Chilipirea" userId="34ab170da5908fc4" providerId="LiveId" clId="{F0DC7D5D-2E7C-4CF1-841E-5339923D70A5}" dt="2021-04-20T19:30:22.563" v="1222" actId="692"/>
        <pc:sldMkLst>
          <pc:docMk/>
          <pc:sldMk cId="4019076604" sldId="591"/>
        </pc:sldMkLst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6" creationId="{11E5A490-BE86-4A6D-9CD6-F2D870001537}"/>
          </ac:cxnSpMkLst>
        </pc:cxnChg>
      </pc:sldChg>
      <pc:sldChg chg="del">
        <pc:chgData name="Cristian Chilipirea" userId="34ab170da5908fc4" providerId="LiveId" clId="{F0DC7D5D-2E7C-4CF1-841E-5339923D70A5}" dt="2021-04-20T18:34:19.820" v="350" actId="47"/>
        <pc:sldMkLst>
          <pc:docMk/>
          <pc:sldMk cId="2269355668" sldId="592"/>
        </pc:sldMkLst>
      </pc:sldChg>
      <pc:sldChg chg="modSp add mod">
        <pc:chgData name="Cristian Chilipirea" userId="34ab170da5908fc4" providerId="LiveId" clId="{F0DC7D5D-2E7C-4CF1-841E-5339923D70A5}" dt="2021-04-20T19:32:59.898" v="1246" actId="400"/>
        <pc:sldMkLst>
          <pc:docMk/>
          <pc:sldMk cId="2802334256" sldId="592"/>
        </pc:sldMkLst>
        <pc:spChg chg="mod">
          <ac:chgData name="Cristian Chilipirea" userId="34ab170da5908fc4" providerId="LiveId" clId="{F0DC7D5D-2E7C-4CF1-841E-5339923D70A5}" dt="2021-04-20T19:32:59.898" v="1246" actId="400"/>
          <ac:spMkLst>
            <pc:docMk/>
            <pc:sldMk cId="2802334256" sldId="592"/>
            <ac:spMk id="3" creationId="{81D0283C-5CBB-4B29-BD20-DD704477A97B}"/>
          </ac:spMkLst>
        </pc:spChg>
      </pc:sldChg>
      <pc:sldChg chg="del">
        <pc:chgData name="Cristian Chilipirea" userId="34ab170da5908fc4" providerId="LiveId" clId="{F0DC7D5D-2E7C-4CF1-841E-5339923D70A5}" dt="2021-04-20T18:34:18.625" v="347" actId="47"/>
        <pc:sldMkLst>
          <pc:docMk/>
          <pc:sldMk cId="1354867652" sldId="593"/>
        </pc:sldMkLst>
      </pc:sldChg>
      <pc:sldChg chg="modSp add mod">
        <pc:chgData name="Cristian Chilipirea" userId="34ab170da5908fc4" providerId="LiveId" clId="{F0DC7D5D-2E7C-4CF1-841E-5339923D70A5}" dt="2021-04-20T19:33:02.829" v="1247" actId="400"/>
        <pc:sldMkLst>
          <pc:docMk/>
          <pc:sldMk cId="3805774436" sldId="593"/>
        </pc:sldMkLst>
        <pc:spChg chg="mod">
          <ac:chgData name="Cristian Chilipirea" userId="34ab170da5908fc4" providerId="LiveId" clId="{F0DC7D5D-2E7C-4CF1-841E-5339923D70A5}" dt="2021-04-20T19:33:02.829" v="1247" actId="400"/>
          <ac:spMkLst>
            <pc:docMk/>
            <pc:sldMk cId="3805774436" sldId="593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9" creationId="{E2725A1D-9ABC-4AEF-9D4F-2E653DF39C0A}"/>
          </ac:cxnSpMkLst>
        </pc:cxnChg>
      </pc:sldChg>
      <pc:sldChg chg="del">
        <pc:chgData name="Cristian Chilipirea" userId="34ab170da5908fc4" providerId="LiveId" clId="{F0DC7D5D-2E7C-4CF1-841E-5339923D70A5}" dt="2021-04-20T18:34:13.267" v="333" actId="47"/>
        <pc:sldMkLst>
          <pc:docMk/>
          <pc:sldMk cId="1538979713" sldId="594"/>
        </pc:sldMkLst>
      </pc:sldChg>
      <pc:sldChg chg="modSp add mod">
        <pc:chgData name="Cristian Chilipirea" userId="34ab170da5908fc4" providerId="LiveId" clId="{F0DC7D5D-2E7C-4CF1-841E-5339923D70A5}" dt="2021-04-20T19:33:06.174" v="1248" actId="400"/>
        <pc:sldMkLst>
          <pc:docMk/>
          <pc:sldMk cId="3413706240" sldId="594"/>
        </pc:sldMkLst>
        <pc:spChg chg="mod">
          <ac:chgData name="Cristian Chilipirea" userId="34ab170da5908fc4" providerId="LiveId" clId="{F0DC7D5D-2E7C-4CF1-841E-5339923D70A5}" dt="2021-04-20T19:33:06.174" v="1248" actId="400"/>
          <ac:spMkLst>
            <pc:docMk/>
            <pc:sldMk cId="3413706240" sldId="594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1" creationId="{188FB87E-82F4-4B92-85F1-78C5E6EA8E60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4:18.870" v="1349" actId="20577"/>
        <pc:sldMkLst>
          <pc:docMk/>
          <pc:sldMk cId="629791148" sldId="595"/>
        </pc:sldMkLst>
        <pc:spChg chg="mod">
          <ac:chgData name="Cristian Chilipirea" userId="34ab170da5908fc4" providerId="LiveId" clId="{F0DC7D5D-2E7C-4CF1-841E-5339923D70A5}" dt="2021-04-20T19:34:18.870" v="1349" actId="20577"/>
          <ac:spMkLst>
            <pc:docMk/>
            <pc:sldMk cId="629791148" sldId="595"/>
            <ac:spMk id="3" creationId="{AFC1F2B4-9E17-4767-A512-51B6BF3CA8CF}"/>
          </ac:spMkLst>
        </pc:spChg>
        <pc:spChg chg="del">
          <ac:chgData name="Cristian Chilipirea" userId="34ab170da5908fc4" providerId="LiveId" clId="{F0DC7D5D-2E7C-4CF1-841E-5339923D70A5}" dt="2021-04-20T19:33:26.555" v="1251" actId="478"/>
          <ac:spMkLst>
            <pc:docMk/>
            <pc:sldMk cId="629791148" sldId="595"/>
            <ac:spMk id="4" creationId="{DF831ADA-5807-4099-B0DE-95A632D777A3}"/>
          </ac:spMkLst>
        </pc:spChg>
        <pc:spChg chg="add mod">
          <ac:chgData name="Cristian Chilipirea" userId="34ab170da5908fc4" providerId="LiveId" clId="{F0DC7D5D-2E7C-4CF1-841E-5339923D70A5}" dt="2021-04-20T19:34:15.284" v="1348" actId="20577"/>
          <ac:spMkLst>
            <pc:docMk/>
            <pc:sldMk cId="629791148" sldId="595"/>
            <ac:spMk id="5" creationId="{03094009-B789-4E67-94AB-61CDB9B370FA}"/>
          </ac:spMkLst>
        </pc:spChg>
      </pc:sldChg>
      <pc:sldChg chg="del">
        <pc:chgData name="Cristian Chilipirea" userId="34ab170da5908fc4" providerId="LiveId" clId="{F0DC7D5D-2E7C-4CF1-841E-5339923D70A5}" dt="2021-04-20T18:34:12.582" v="331" actId="47"/>
        <pc:sldMkLst>
          <pc:docMk/>
          <pc:sldMk cId="3756371527" sldId="595"/>
        </pc:sldMkLst>
      </pc:sldChg>
      <pc:sldChg chg="del">
        <pc:chgData name="Cristian Chilipirea" userId="34ab170da5908fc4" providerId="LiveId" clId="{F0DC7D5D-2E7C-4CF1-841E-5339923D70A5}" dt="2021-04-20T18:34:12.955" v="332" actId="47"/>
        <pc:sldMkLst>
          <pc:docMk/>
          <pc:sldMk cId="1206696793" sldId="596"/>
        </pc:sldMkLst>
      </pc:sldChg>
      <pc:sldChg chg="addSp modSp add mod">
        <pc:chgData name="Cristian Chilipirea" userId="34ab170da5908fc4" providerId="LiveId" clId="{F0DC7D5D-2E7C-4CF1-841E-5339923D70A5}" dt="2021-04-20T19:35:19.666" v="1363" actId="571"/>
        <pc:sldMkLst>
          <pc:docMk/>
          <pc:sldMk cId="1389309741" sldId="596"/>
        </pc:sldMkLst>
        <pc:spChg chg="mod">
          <ac:chgData name="Cristian Chilipirea" userId="34ab170da5908fc4" providerId="LiveId" clId="{F0DC7D5D-2E7C-4CF1-841E-5339923D70A5}" dt="2021-04-20T19:34:36.549" v="1351" actId="1076"/>
          <ac:spMkLst>
            <pc:docMk/>
            <pc:sldMk cId="1389309741" sldId="596"/>
            <ac:spMk id="5" creationId="{03094009-B789-4E67-94AB-61CDB9B370FA}"/>
          </ac:spMkLst>
        </pc:spChg>
        <pc:grpChg chg="add mod">
          <ac:chgData name="Cristian Chilipirea" userId="34ab170da5908fc4" providerId="LiveId" clId="{F0DC7D5D-2E7C-4CF1-841E-5339923D70A5}" dt="2021-04-20T19:34:54.472" v="1353" actId="14100"/>
          <ac:grpSpMkLst>
            <pc:docMk/>
            <pc:sldMk cId="1389309741" sldId="596"/>
            <ac:grpSpMk id="6" creationId="{651AADC5-4B51-4E54-9541-B3A1BA7964F4}"/>
          </ac:grpSpMkLst>
        </pc:grpChg>
        <pc:grpChg chg="add mod">
          <ac:chgData name="Cristian Chilipirea" userId="34ab170da5908fc4" providerId="LiveId" clId="{F0DC7D5D-2E7C-4CF1-841E-5339923D70A5}" dt="2021-04-20T19:35:16.708" v="1362" actId="1076"/>
          <ac:grpSpMkLst>
            <pc:docMk/>
            <pc:sldMk cId="1389309741" sldId="596"/>
            <ac:grpSpMk id="10" creationId="{488863D4-16A7-4CFF-AC12-D5EF449209A8}"/>
          </ac:grpSpMkLst>
        </pc:grpChg>
        <pc:grpChg chg="add mod">
          <ac:chgData name="Cristian Chilipirea" userId="34ab170da5908fc4" providerId="LiveId" clId="{F0DC7D5D-2E7C-4CF1-841E-5339923D70A5}" dt="2021-04-20T19:35:01.574" v="1357" actId="571"/>
          <ac:grpSpMkLst>
            <pc:docMk/>
            <pc:sldMk cId="1389309741" sldId="596"/>
            <ac:grpSpMk id="14" creationId="{8C491993-409E-452F-A075-DE5E78C056D5}"/>
          </ac:grpSpMkLst>
        </pc:grpChg>
        <pc:grpChg chg="add mod">
          <ac:chgData name="Cristian Chilipirea" userId="34ab170da5908fc4" providerId="LiveId" clId="{F0DC7D5D-2E7C-4CF1-841E-5339923D70A5}" dt="2021-04-20T19:35:03.052" v="1358" actId="571"/>
          <ac:grpSpMkLst>
            <pc:docMk/>
            <pc:sldMk cId="1389309741" sldId="596"/>
            <ac:grpSpMk id="18" creationId="{B45ED774-7524-496E-8F5C-B976258434E4}"/>
          </ac:grpSpMkLst>
        </pc:grpChg>
        <pc:grpChg chg="add mod">
          <ac:chgData name="Cristian Chilipirea" userId="34ab170da5908fc4" providerId="LiveId" clId="{F0DC7D5D-2E7C-4CF1-841E-5339923D70A5}" dt="2021-04-20T19:35:05.731" v="1359" actId="571"/>
          <ac:grpSpMkLst>
            <pc:docMk/>
            <pc:sldMk cId="1389309741" sldId="596"/>
            <ac:grpSpMk id="22" creationId="{B4AF8368-BED6-4252-9B5B-252E032ED908}"/>
          </ac:grpSpMkLst>
        </pc:grpChg>
        <pc:grpChg chg="add mod">
          <ac:chgData name="Cristian Chilipirea" userId="34ab170da5908fc4" providerId="LiveId" clId="{F0DC7D5D-2E7C-4CF1-841E-5339923D70A5}" dt="2021-04-20T19:35:07.828" v="1360" actId="571"/>
          <ac:grpSpMkLst>
            <pc:docMk/>
            <pc:sldMk cId="1389309741" sldId="596"/>
            <ac:grpSpMk id="26" creationId="{0054461A-FCD9-4B64-A47D-4EF6ABDF0D12}"/>
          </ac:grpSpMkLst>
        </pc:grpChg>
        <pc:grpChg chg="add mod">
          <ac:chgData name="Cristian Chilipirea" userId="34ab170da5908fc4" providerId="LiveId" clId="{F0DC7D5D-2E7C-4CF1-841E-5339923D70A5}" dt="2021-04-20T19:35:10.672" v="1361" actId="571"/>
          <ac:grpSpMkLst>
            <pc:docMk/>
            <pc:sldMk cId="1389309741" sldId="596"/>
            <ac:grpSpMk id="30" creationId="{5FB702B9-D996-4EBE-A557-B359ABE5C5B8}"/>
          </ac:grpSpMkLst>
        </pc:grpChg>
        <pc:grpChg chg="add mod">
          <ac:chgData name="Cristian Chilipirea" userId="34ab170da5908fc4" providerId="LiveId" clId="{F0DC7D5D-2E7C-4CF1-841E-5339923D70A5}" dt="2021-04-20T19:35:19.666" v="1363" actId="571"/>
          <ac:grpSpMkLst>
            <pc:docMk/>
            <pc:sldMk cId="1389309741" sldId="596"/>
            <ac:grpSpMk id="34" creationId="{36BE3A08-DC82-4259-8591-A4FFDAD59106}"/>
          </ac:grpSpMkLst>
        </pc:grp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7" creationId="{031F0BA1-7184-499D-A9F3-321D72AA2CD8}"/>
          </ac:cxnSpMkLst>
        </pc:cxnChg>
      </pc:sldChg>
      <pc:sldChg chg="modSp add mod">
        <pc:chgData name="Cristian Chilipirea" userId="34ab170da5908fc4" providerId="LiveId" clId="{F0DC7D5D-2E7C-4CF1-841E-5339923D70A5}" dt="2021-04-20T19:35:31.638" v="1366" actId="692"/>
        <pc:sldMkLst>
          <pc:docMk/>
          <pc:sldMk cId="48103243" sldId="597"/>
        </pc:sldMkLst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7" creationId="{031F0BA1-7184-499D-A9F3-321D72AA2CD8}"/>
          </ac:cxnSpMkLst>
        </pc:cxnChg>
      </pc:sldChg>
      <pc:sldChg chg="del">
        <pc:chgData name="Cristian Chilipirea" userId="34ab170da5908fc4" providerId="LiveId" clId="{F0DC7D5D-2E7C-4CF1-841E-5339923D70A5}" dt="2021-04-20T18:34:24.220" v="359" actId="47"/>
        <pc:sldMkLst>
          <pc:docMk/>
          <pc:sldMk cId="904185148" sldId="597"/>
        </pc:sldMkLst>
      </pc:sldChg>
      <pc:sldChg chg="modSp new mod">
        <pc:chgData name="Cristian Chilipirea" userId="34ab170da5908fc4" providerId="LiveId" clId="{F0DC7D5D-2E7C-4CF1-841E-5339923D70A5}" dt="2021-04-20T19:46:13.872" v="1443" actId="14100"/>
        <pc:sldMkLst>
          <pc:docMk/>
          <pc:sldMk cId="483583794" sldId="598"/>
        </pc:sldMkLst>
        <pc:spChg chg="mod">
          <ac:chgData name="Cristian Chilipirea" userId="34ab170da5908fc4" providerId="LiveId" clId="{F0DC7D5D-2E7C-4CF1-841E-5339923D70A5}" dt="2021-04-20T19:45:33.090" v="1382" actId="20577"/>
          <ac:spMkLst>
            <pc:docMk/>
            <pc:sldMk cId="483583794" sldId="598"/>
            <ac:spMk id="3" creationId="{6CCE37CE-C38B-42AE-B945-0EB3EA063660}"/>
          </ac:spMkLst>
        </pc:spChg>
        <pc:spChg chg="mod">
          <ac:chgData name="Cristian Chilipirea" userId="34ab170da5908fc4" providerId="LiveId" clId="{F0DC7D5D-2E7C-4CF1-841E-5339923D70A5}" dt="2021-04-20T19:46:13.872" v="1443" actId="14100"/>
          <ac:spMkLst>
            <pc:docMk/>
            <pc:sldMk cId="483583794" sldId="598"/>
            <ac:spMk id="4" creationId="{EA65B187-6FBE-4BBB-A080-1CCEC44FC70F}"/>
          </ac:spMkLst>
        </pc:spChg>
      </pc:sldChg>
      <pc:sldChg chg="del">
        <pc:chgData name="Cristian Chilipirea" userId="34ab170da5908fc4" providerId="LiveId" clId="{F0DC7D5D-2E7C-4CF1-841E-5339923D70A5}" dt="2021-04-20T18:34:24.767" v="360" actId="47"/>
        <pc:sldMkLst>
          <pc:docMk/>
          <pc:sldMk cId="712006086" sldId="598"/>
        </pc:sldMkLst>
      </pc:sldChg>
      <pc:sldChg chg="addSp modSp add mod">
        <pc:chgData name="Cristian Chilipirea" userId="34ab170da5908fc4" providerId="LiveId" clId="{F0DC7D5D-2E7C-4CF1-841E-5339923D70A5}" dt="2021-04-20T19:46:43.145" v="1447"/>
        <pc:sldMkLst>
          <pc:docMk/>
          <pc:sldMk cId="954463568" sldId="599"/>
        </pc:sldMkLst>
        <pc:spChg chg="mod">
          <ac:chgData name="Cristian Chilipirea" userId="34ab170da5908fc4" providerId="LiveId" clId="{F0DC7D5D-2E7C-4CF1-841E-5339923D70A5}" dt="2021-04-20T19:46:42.358" v="1446" actId="14100"/>
          <ac:spMkLst>
            <pc:docMk/>
            <pc:sldMk cId="954463568" sldId="599"/>
            <ac:spMk id="4" creationId="{EA65B187-6FBE-4BBB-A080-1CCEC44FC70F}"/>
          </ac:spMkLst>
        </pc:s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5" creationId="{503A3427-F665-4120-8BF7-9A27A73A6D17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9" creationId="{D284AA04-3314-47B4-AD56-9E02052CFA8C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13" creationId="{0DD5A239-D363-4BE9-9252-C93358DC703E}"/>
          </ac:grpSpMkLst>
        </pc:grp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2" creationId="{239E3AD2-ED54-46B7-A963-BF1B1B523513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7.673" v="366" actId="47"/>
        <pc:sldMkLst>
          <pc:docMk/>
          <pc:sldMk cId="4049962159" sldId="599"/>
        </pc:sldMkLst>
      </pc:sldChg>
      <pc:sldChg chg="modSp add mod">
        <pc:chgData name="Cristian Chilipirea" userId="34ab170da5908fc4" providerId="LiveId" clId="{F0DC7D5D-2E7C-4CF1-841E-5339923D70A5}" dt="2021-04-20T19:46:57.014" v="1450" actId="692"/>
        <pc:sldMkLst>
          <pc:docMk/>
          <pc:sldMk cId="1931965299" sldId="600"/>
        </pc:sldMkLst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8.730" v="368" actId="47"/>
        <pc:sldMkLst>
          <pc:docMk/>
          <pc:sldMk cId="3568389846" sldId="600"/>
        </pc:sldMkLst>
      </pc:sldChg>
      <pc:sldChg chg="del">
        <pc:chgData name="Cristian Chilipirea" userId="34ab170da5908fc4" providerId="LiveId" clId="{F0DC7D5D-2E7C-4CF1-841E-5339923D70A5}" dt="2021-04-20T18:34:33.400" v="375" actId="47"/>
        <pc:sldMkLst>
          <pc:docMk/>
          <pc:sldMk cId="3255042072" sldId="601"/>
        </pc:sldMkLst>
      </pc:sldChg>
      <pc:sldChg chg="modSp add mod">
        <pc:chgData name="Cristian Chilipirea" userId="34ab170da5908fc4" providerId="LiveId" clId="{F0DC7D5D-2E7C-4CF1-841E-5339923D70A5}" dt="2021-04-20T19:47:03.001" v="1452" actId="692"/>
        <pc:sldMkLst>
          <pc:docMk/>
          <pc:sldMk cId="3266643144" sldId="601"/>
        </pc:sldMkLst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2" creationId="{239E3AD2-ED54-46B7-A963-BF1B1B523513}"/>
          </ac:cxnSpMkLst>
        </pc:cxnChg>
      </pc:sldChg>
      <pc:sldChg chg="del">
        <pc:chgData name="Cristian Chilipirea" userId="34ab170da5908fc4" providerId="LiveId" clId="{F0DC7D5D-2E7C-4CF1-841E-5339923D70A5}" dt="2021-04-20T18:34:34.643" v="376" actId="47"/>
        <pc:sldMkLst>
          <pc:docMk/>
          <pc:sldMk cId="747590087" sldId="602"/>
        </pc:sldMkLst>
      </pc:sldChg>
      <pc:sldChg chg="addSp delSp modSp add mod">
        <pc:chgData name="Cristian Chilipirea" userId="34ab170da5908fc4" providerId="LiveId" clId="{F0DC7D5D-2E7C-4CF1-841E-5339923D70A5}" dt="2021-04-20T19:47:18.994" v="1455"/>
        <pc:sldMkLst>
          <pc:docMk/>
          <pc:sldMk cId="1805197848" sldId="602"/>
        </pc:sldMkLst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5" creationId="{503A3427-F665-4120-8BF7-9A27A73A6D17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9" creationId="{D284AA04-3314-47B4-AD56-9E02052CFA8C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13" creationId="{0DD5A239-D363-4BE9-9252-C93358DC703E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17" creationId="{688D43BE-69B7-4114-A61E-2D7EA7A97D67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1" creationId="{42E5BA51-FECF-4425-93A7-4514DEE346D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5" creationId="{31905373-6138-49AC-81BC-A22BC426900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9" creationId="{46DCB1E7-687D-4ED7-9D05-FC099B968F5B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3" creationId="{3E904227-A9C0-4D88-9E45-9C0E4E433801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7" creationId="{B3BC2C67-5D28-460A-9A14-C0A3D30D3668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1" creationId="{B6B49FD0-C941-4208-803C-C441273C8EA9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5" creationId="{E2118B2D-E7B1-4A75-B65D-F9FA3B0A3DCD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9" creationId="{A1CE664D-B218-4737-B4DC-0661BB69BA5D}"/>
          </ac:grpSpMkLst>
        </pc:grp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2" creationId="{BD800DBF-2F82-4153-B667-09CFADD59B6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0" creationId="{7B40444F-DDD4-49FE-AB6C-B6F3C3625AE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8" creationId="{C377CEA4-E14F-45F3-A40F-C8494D1C2E9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2" creationId="{3927B3EE-F992-44C4-9EF5-5D121E9863D8}"/>
          </ac:cxnSpMkLst>
        </pc:cxnChg>
      </pc:sldChg>
      <pc:sldChg chg="modSp add mod">
        <pc:chgData name="Cristian Chilipirea" userId="34ab170da5908fc4" providerId="LiveId" clId="{F0DC7D5D-2E7C-4CF1-841E-5339923D70A5}" dt="2021-04-20T19:47:33.506" v="1458" actId="692"/>
        <pc:sldMkLst>
          <pc:docMk/>
          <pc:sldMk cId="2740350178" sldId="603"/>
        </pc:sldMkLst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8" creationId="{C377CEA4-E14F-45F3-A40F-C8494D1C2E9A}"/>
          </ac:cxnSpMkLst>
        </pc:cxnChg>
      </pc:sldChg>
      <pc:sldChg chg="del">
        <pc:chgData name="Cristian Chilipirea" userId="34ab170da5908fc4" providerId="LiveId" clId="{F0DC7D5D-2E7C-4CF1-841E-5339923D70A5}" dt="2021-04-20T18:34:25.206" v="361" actId="47"/>
        <pc:sldMkLst>
          <pc:docMk/>
          <pc:sldMk cId="3313672650" sldId="603"/>
        </pc:sldMkLst>
      </pc:sldChg>
      <pc:sldChg chg="modSp add mod">
        <pc:chgData name="Cristian Chilipirea" userId="34ab170da5908fc4" providerId="LiveId" clId="{F0DC7D5D-2E7C-4CF1-841E-5339923D70A5}" dt="2021-04-20T19:47:48.246" v="1461" actId="692"/>
        <pc:sldMkLst>
          <pc:docMk/>
          <pc:sldMk cId="1363101175" sldId="604"/>
        </pc:sldMkLst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40" creationId="{7B40444F-DDD4-49FE-AB6C-B6F3C3625AE3}"/>
          </ac:cxnSpMkLst>
        </pc:cxnChg>
      </pc:sldChg>
      <pc:sldChg chg="del">
        <pc:chgData name="Cristian Chilipirea" userId="34ab170da5908fc4" providerId="LiveId" clId="{F0DC7D5D-2E7C-4CF1-841E-5339923D70A5}" dt="2021-04-20T18:34:26.149" v="362" actId="47"/>
        <pc:sldMkLst>
          <pc:docMk/>
          <pc:sldMk cId="2104284101" sldId="604"/>
        </pc:sldMkLst>
      </pc:sldChg>
      <pc:sldChg chg="del">
        <pc:chgData name="Cristian Chilipirea" userId="34ab170da5908fc4" providerId="LiveId" clId="{F0DC7D5D-2E7C-4CF1-841E-5339923D70A5}" dt="2021-04-20T18:34:26.473" v="363" actId="47"/>
        <pc:sldMkLst>
          <pc:docMk/>
          <pc:sldMk cId="3218145770" sldId="605"/>
        </pc:sldMkLst>
      </pc:sldChg>
      <pc:sldChg chg="modSp add mod">
        <pc:chgData name="Cristian Chilipirea" userId="34ab170da5908fc4" providerId="LiveId" clId="{F0DC7D5D-2E7C-4CF1-841E-5339923D70A5}" dt="2021-04-20T19:48:01.617" v="1465" actId="692"/>
        <pc:sldMkLst>
          <pc:docMk/>
          <pc:sldMk cId="3869630732" sldId="605"/>
        </pc:sldMkLst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2" creationId="{3927B3EE-F992-44C4-9EF5-5D121E9863D8}"/>
          </ac:cxnSpMkLst>
        </pc:cxnChg>
      </pc:sldChg>
      <pc:sldChg chg="del">
        <pc:chgData name="Cristian Chilipirea" userId="34ab170da5908fc4" providerId="LiveId" clId="{F0DC7D5D-2E7C-4CF1-841E-5339923D70A5}" dt="2021-04-20T18:34:26.772" v="364" actId="47"/>
        <pc:sldMkLst>
          <pc:docMk/>
          <pc:sldMk cId="134378655" sldId="606"/>
        </pc:sldMkLst>
      </pc:sldChg>
      <pc:sldChg chg="modSp add mod">
        <pc:chgData name="Cristian Chilipirea" userId="34ab170da5908fc4" providerId="LiveId" clId="{F0DC7D5D-2E7C-4CF1-841E-5339923D70A5}" dt="2021-04-20T19:48:06.659" v="1467" actId="692"/>
        <pc:sldMkLst>
          <pc:docMk/>
          <pc:sldMk cId="606689217" sldId="606"/>
        </pc:sldMkLst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2" creationId="{BD800DBF-2F82-4153-B667-09CFADD59B63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8:28.203" v="1470"/>
        <pc:sldMkLst>
          <pc:docMk/>
          <pc:sldMk cId="93992615" sldId="607"/>
        </pc:sldMkLst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17" creationId="{688D43BE-69B7-4114-A61E-2D7EA7A97D67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1" creationId="{42E5BA51-FECF-4425-93A7-4514DEE346D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5" creationId="{31905373-6138-49AC-81BC-A22BC426900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9" creationId="{46DCB1E7-687D-4ED7-9D05-FC099B968F5B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3" creationId="{3E904227-A9C0-4D88-9E45-9C0E4E433801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7" creationId="{B3BC2C67-5D28-460A-9A14-C0A3D30D3668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1" creationId="{B6B49FD0-C941-4208-803C-C441273C8EA9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5" creationId="{E2118B2D-E7B1-4A75-B65D-F9FA3B0A3DCD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9" creationId="{A1CE664D-B218-4737-B4DC-0661BB69BA5D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3" creationId="{5E7A0F78-9F29-4114-A344-BB10176CA33B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7" creationId="{45F26C10-EA50-4FB9-B9D1-4F6FCC892007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1" creationId="{38DE43E1-31FF-4363-BC4A-D649D95EC3CA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5" creationId="{64F96179-7C19-4464-91B9-D44350C7B7F6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9" creationId="{7DF55286-57ED-4585-929D-2072D7DE0C35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3" creationId="{2B98CE2E-A02C-43E3-AA98-C2CB7DDE3829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7" creationId="{4E871B7A-0D88-4E3F-B10A-6B637D406AF3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81" creationId="{97AC7547-3D88-43DA-AD17-92753F8A40E8}"/>
          </ac:grpSpMkLst>
        </pc:grp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0" creationId="{0816131C-A472-4BFC-90A2-09601D014AB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4" creationId="{6DACE746-330E-46E2-9633-16AEE8C91536}"/>
          </ac:cxnSpMkLst>
        </pc:cxnChg>
      </pc:sldChg>
      <pc:sldChg chg="del">
        <pc:chgData name="Cristian Chilipirea" userId="34ab170da5908fc4" providerId="LiveId" clId="{F0DC7D5D-2E7C-4CF1-841E-5339923D70A5}" dt="2021-04-20T18:34:27.539" v="365" actId="47"/>
        <pc:sldMkLst>
          <pc:docMk/>
          <pc:sldMk cId="4191461497" sldId="607"/>
        </pc:sldMkLst>
      </pc:sldChg>
      <pc:sldChg chg="modSp add mod">
        <pc:chgData name="Cristian Chilipirea" userId="34ab170da5908fc4" providerId="LiveId" clId="{F0DC7D5D-2E7C-4CF1-841E-5339923D70A5}" dt="2021-04-20T19:48:40.938" v="1473" actId="692"/>
        <pc:sldMkLst>
          <pc:docMk/>
          <pc:sldMk cId="2206414700" sldId="608"/>
        </pc:sldMkLst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60" creationId="{0816131C-A472-4BFC-90A2-09601D014AB1}"/>
          </ac:cxnSpMkLst>
        </pc:cxnChg>
      </pc:sldChg>
      <pc:sldChg chg="modSp add mod">
        <pc:chgData name="Cristian Chilipirea" userId="34ab170da5908fc4" providerId="LiveId" clId="{F0DC7D5D-2E7C-4CF1-841E-5339923D70A5}" dt="2021-04-20T19:48:47.778" v="1475" actId="692"/>
        <pc:sldMkLst>
          <pc:docMk/>
          <pc:sldMk cId="2114032053" sldId="609"/>
        </pc:sldMkLst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4" creationId="{6DACE746-330E-46E2-9633-16AEE8C91536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9:05.439" v="1478"/>
        <pc:sldMkLst>
          <pc:docMk/>
          <pc:sldMk cId="2776246951" sldId="610"/>
        </pc:sldMkLst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37" creationId="{9CB381E0-167F-4D82-922D-D66779B8E5F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1" creationId="{E1A123B6-6462-45F4-8304-83D57DDC102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5" creationId="{17BDC249-7D17-4010-AA34-FB527C0774B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9" creationId="{9A481818-B711-414B-BA1A-BC722A4586FF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3" creationId="{5E7A0F78-9F29-4114-A344-BB10176CA33B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7" creationId="{45F26C10-EA50-4FB9-B9D1-4F6FCC892007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1" creationId="{38DE43E1-31FF-4363-BC4A-D649D95EC3CA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5" creationId="{64F96179-7C19-4464-91B9-D44350C7B7F6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9" creationId="{7DF55286-57ED-4585-929D-2072D7DE0C35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3" creationId="{2B98CE2E-A02C-43E3-AA98-C2CB7DDE3829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7" creationId="{4E871B7A-0D88-4E3F-B10A-6B637D406AF3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81" creationId="{97AC7547-3D88-43DA-AD17-92753F8A40E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5" creationId="{F3FA9FA2-3EEF-4E24-91EC-AB48708870B5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9" creationId="{BF228151-F9AD-4217-8F0A-3883DA472FEE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3" creationId="{0F651DD5-DE55-45AD-87F1-EB8DBCF39837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7" creationId="{27B93A2C-CCA4-45A7-938C-42B95F55711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1" creationId="{AEDB40A2-9A1F-414E-9A8E-ADCCF8EC23CC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5" creationId="{A85E0553-5970-44C3-8835-7CDEFC702D31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9" creationId="{C1D48BFB-B7FA-4569-8AC9-7164CBBCCC0D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3" creationId="{BA43202F-7484-4E85-9FB4-349B0FF6C369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7" creationId="{A0672E71-58A8-4916-9CDA-73380111878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1" creationId="{C9725A2A-469F-441B-B393-A7428C5FD20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5" creationId="{E0DFD436-4B31-41E3-9328-A7879B02557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9" creationId="{F70BD605-7EF4-4CAD-A158-6397301731E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33" creationId="{ABA02876-59E5-42F7-9F20-B384B2848BA4}"/>
          </ac:grpSpMkLst>
        </pc:grp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0" creationId="{18D3F6B2-7302-4E3B-ADDD-47E8F8FC96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4" creationId="{9709FDCA-0F78-47DB-9598-735B952A6CB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6" creationId="{168CE99E-7735-497C-A961-82E891FD69D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0" creationId="{150F97D1-4B50-41D9-B522-757F7DB88C0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2" creationId="{53F21F47-34A7-453B-922E-77A95F0A14A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0:34.760" v="1481" actId="692"/>
        <pc:sldMkLst>
          <pc:docMk/>
          <pc:sldMk cId="97774890" sldId="611"/>
        </pc:sldMkLst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20" creationId="{150F97D1-4B50-41D9-B522-757F7DB88C0B}"/>
          </ac:cxnSpMkLst>
        </pc:cxnChg>
      </pc:sldChg>
      <pc:sldChg chg="modSp add mod">
        <pc:chgData name="Cristian Chilipirea" userId="34ab170da5908fc4" providerId="LiveId" clId="{F0DC7D5D-2E7C-4CF1-841E-5339923D70A5}" dt="2021-04-20T19:50:50.518" v="1484" actId="692"/>
        <pc:sldMkLst>
          <pc:docMk/>
          <pc:sldMk cId="1488446344" sldId="612"/>
        </pc:sldMkLst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4" creationId="{9709FDCA-0F78-47DB-9598-735B952A6CB0}"/>
          </ac:cxnSpMkLst>
        </pc:cxnChg>
      </pc:sldChg>
      <pc:sldChg chg="modSp add mod">
        <pc:chgData name="Cristian Chilipirea" userId="34ab170da5908fc4" providerId="LiveId" clId="{F0DC7D5D-2E7C-4CF1-841E-5339923D70A5}" dt="2021-04-20T19:51:14.222" v="1487" actId="692"/>
        <pc:sldMkLst>
          <pc:docMk/>
          <pc:sldMk cId="4100422303" sldId="613"/>
        </pc:sldMkLst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100" creationId="{18D3F6B2-7302-4E3B-ADDD-47E8F8FC96BD}"/>
          </ac:cxnSpMkLst>
        </pc:cxnChg>
      </pc:sldChg>
      <pc:sldChg chg="modSp add mod">
        <pc:chgData name="Cristian Chilipirea" userId="34ab170da5908fc4" providerId="LiveId" clId="{F0DC7D5D-2E7C-4CF1-841E-5339923D70A5}" dt="2021-04-20T19:51:39.862" v="1490" actId="692"/>
        <pc:sldMkLst>
          <pc:docMk/>
          <pc:sldMk cId="1554629785" sldId="614"/>
        </pc:sldMkLst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6" creationId="{168CE99E-7735-497C-A961-82E891FD69DB}"/>
          </ac:cxnSpMkLst>
        </pc:cxnChg>
      </pc:sldChg>
      <pc:sldChg chg="modSp add mod">
        <pc:chgData name="Cristian Chilipirea" userId="34ab170da5908fc4" providerId="LiveId" clId="{F0DC7D5D-2E7C-4CF1-841E-5339923D70A5}" dt="2021-04-20T19:51:54.018" v="1494" actId="692"/>
        <pc:sldMkLst>
          <pc:docMk/>
          <pc:sldMk cId="3928070749" sldId="615"/>
        </pc:sldMkLst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2:00.790" v="1496" actId="692"/>
        <pc:sldMkLst>
          <pc:docMk/>
          <pc:sldMk cId="49753359" sldId="616"/>
        </pc:sldMkLst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2" creationId="{53F21F47-34A7-453B-922E-77A95F0A14AA}"/>
          </ac:cxnSpMkLst>
        </pc:cxnChg>
      </pc:sldChg>
      <pc:sldChg chg="modSp new mod">
        <pc:chgData name="Cristian Chilipirea" userId="34ab170da5908fc4" providerId="LiveId" clId="{F0DC7D5D-2E7C-4CF1-841E-5339923D70A5}" dt="2021-04-20T22:09:31.474" v="2578" actId="207"/>
        <pc:sldMkLst>
          <pc:docMk/>
          <pc:sldMk cId="1660531422" sldId="617"/>
        </pc:sldMkLst>
        <pc:spChg chg="mod">
          <ac:chgData name="Cristian Chilipirea" userId="34ab170da5908fc4" providerId="LiveId" clId="{F0DC7D5D-2E7C-4CF1-841E-5339923D70A5}" dt="2021-04-20T21:41:36.893" v="1675" actId="20577"/>
          <ac:spMkLst>
            <pc:docMk/>
            <pc:sldMk cId="1660531422" sldId="617"/>
            <ac:spMk id="3" creationId="{AB68D1A8-9ACA-49B9-8DA2-8D90D9E22276}"/>
          </ac:spMkLst>
        </pc:spChg>
        <pc:spChg chg="mod">
          <ac:chgData name="Cristian Chilipirea" userId="34ab170da5908fc4" providerId="LiveId" clId="{F0DC7D5D-2E7C-4CF1-841E-5339923D70A5}" dt="2021-04-20T22:09:31.474" v="2578" actId="207"/>
          <ac:spMkLst>
            <pc:docMk/>
            <pc:sldMk cId="1660531422" sldId="617"/>
            <ac:spMk id="4" creationId="{ECE2E0FB-0998-4D1D-A78A-3C73FC0F5E92}"/>
          </ac:spMkLst>
        </pc:spChg>
      </pc:sldChg>
      <pc:sldChg chg="modSp add mod">
        <pc:chgData name="Cristian Chilipirea" userId="34ab170da5908fc4" providerId="LiveId" clId="{F0DC7D5D-2E7C-4CF1-841E-5339923D70A5}" dt="2021-04-20T22:25:08.304" v="2882"/>
        <pc:sldMkLst>
          <pc:docMk/>
          <pc:sldMk cId="321413156" sldId="618"/>
        </pc:sldMkLst>
        <pc:spChg chg="mod">
          <ac:chgData name="Cristian Chilipirea" userId="34ab170da5908fc4" providerId="LiveId" clId="{F0DC7D5D-2E7C-4CF1-841E-5339923D70A5}" dt="2021-04-20T22:25:08.304" v="2882"/>
          <ac:spMkLst>
            <pc:docMk/>
            <pc:sldMk cId="321413156" sldId="618"/>
            <ac:spMk id="4" creationId="{0F932C2F-949D-4DC1-BDAB-D6E56AE41ACE}"/>
          </ac:spMkLst>
        </pc:spChg>
      </pc:sldChg>
      <pc:sldChg chg="modSp add mod">
        <pc:chgData name="Cristian Chilipirea" userId="34ab170da5908fc4" providerId="LiveId" clId="{F0DC7D5D-2E7C-4CF1-841E-5339923D70A5}" dt="2021-04-20T22:25:00.072" v="2881" actId="20577"/>
        <pc:sldMkLst>
          <pc:docMk/>
          <pc:sldMk cId="1714647142" sldId="619"/>
        </pc:sldMkLst>
        <pc:spChg chg="mod">
          <ac:chgData name="Cristian Chilipirea" userId="34ab170da5908fc4" providerId="LiveId" clId="{F0DC7D5D-2E7C-4CF1-841E-5339923D70A5}" dt="2021-04-20T22:25:00.072" v="2881" actId="20577"/>
          <ac:spMkLst>
            <pc:docMk/>
            <pc:sldMk cId="1714647142" sldId="619"/>
            <ac:spMk id="4" creationId="{0F932C2F-949D-4DC1-BDAB-D6E56AE41ACE}"/>
          </ac:spMkLst>
        </pc:spChg>
      </pc:sldChg>
      <pc:sldChg chg="new">
        <pc:chgData name="Cristian Chilipirea" userId="34ab170da5908fc4" providerId="LiveId" clId="{F0DC7D5D-2E7C-4CF1-841E-5339923D70A5}" dt="2021-04-20T22:09:50.269" v="2579" actId="680"/>
        <pc:sldMkLst>
          <pc:docMk/>
          <pc:sldMk cId="320124133" sldId="620"/>
        </pc:sldMkLst>
      </pc:sldChg>
      <pc:sldChg chg="addSp delSp modSp new mod">
        <pc:chgData name="Cristian Chilipirea" userId="34ab170da5908fc4" providerId="LiveId" clId="{F0DC7D5D-2E7C-4CF1-841E-5339923D70A5}" dt="2021-04-20T22:13:33.464" v="2701" actId="403"/>
        <pc:sldMkLst>
          <pc:docMk/>
          <pc:sldMk cId="2707390674" sldId="621"/>
        </pc:sldMkLst>
        <pc:spChg chg="mod">
          <ac:chgData name="Cristian Chilipirea" userId="34ab170da5908fc4" providerId="LiveId" clId="{F0DC7D5D-2E7C-4CF1-841E-5339923D70A5}" dt="2021-04-20T22:10:04.718" v="2613" actId="20577"/>
          <ac:spMkLst>
            <pc:docMk/>
            <pc:sldMk cId="2707390674" sldId="621"/>
            <ac:spMk id="3" creationId="{C4944230-C495-4630-82AF-086AC1A7E20B}"/>
          </ac:spMkLst>
        </pc:spChg>
        <pc:spChg chg="del">
          <ac:chgData name="Cristian Chilipirea" userId="34ab170da5908fc4" providerId="LiveId" clId="{F0DC7D5D-2E7C-4CF1-841E-5339923D70A5}" dt="2021-04-20T22:11:17.654" v="2614" actId="478"/>
          <ac:spMkLst>
            <pc:docMk/>
            <pc:sldMk cId="2707390674" sldId="621"/>
            <ac:spMk id="4" creationId="{4DAE6DAA-2EA6-45B3-9DBF-F1E55A289CB9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5" creationId="{19AC215D-6638-4398-A0F8-1642C59739C0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6" creationId="{FEE31FF1-48E3-4BF3-A39C-4D1E3CD64182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7" creationId="{AA2A4A85-FFBF-4B7B-90E0-9F08C66F3FA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8" creationId="{9900412F-9E29-417E-8055-EE373232CBC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4" creationId="{CC384305-B7BA-49FA-95DB-FA3966EF46D7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5" creationId="{66FD3D1B-6A1B-4AF5-87B9-710DC83C2588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6" creationId="{1029D91A-4281-4D83-BCB3-23B05BF4CA2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7" creationId="{D0C6B770-DB3F-4C44-89A5-F7E333AC418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8" creationId="{19B37845-7768-40EB-9298-F2D454384BF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9" creationId="{430A78CE-3314-4934-9914-51209D7248E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21" creationId="{FFE1AE6A-E47C-407A-8F37-92E4955A1944}"/>
          </ac:spMkLst>
        </pc:spChg>
        <pc:spChg chg="add mod">
          <ac:chgData name="Cristian Chilipirea" userId="34ab170da5908fc4" providerId="LiveId" clId="{F0DC7D5D-2E7C-4CF1-841E-5339923D70A5}" dt="2021-04-20T22:13:33.464" v="2701" actId="403"/>
          <ac:spMkLst>
            <pc:docMk/>
            <pc:sldMk cId="2707390674" sldId="621"/>
            <ac:spMk id="25" creationId="{89A36FC2-14BD-427E-8CD0-2DCDD01B58B2}"/>
          </ac:spMkLst>
        </pc:sp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9" creationId="{E16B91C3-B0FD-4934-B7C1-1016C6E65B6D}"/>
          </ac:cxnSpMkLst>
        </pc:cxn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10" creationId="{7A6F3E00-0552-4774-B231-20BC25AE3D86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1" creationId="{4F72BF67-C9F7-411E-B81C-70DA91ED2F40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2" creationId="{599EBA04-91A7-40B1-A5F7-0716A64DAD29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3" creationId="{7612E697-15EC-4045-B8D3-BF4D057B43F4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20" creationId="{0CB1A8DC-8C51-45B8-864B-6D5F69BB5854}"/>
          </ac:cxnSpMkLst>
        </pc:cxnChg>
      </pc:sldChg>
      <pc:sldChg chg="addSp modSp add mod">
        <pc:chgData name="Cristian Chilipirea" userId="34ab170da5908fc4" providerId="LiveId" clId="{F0DC7D5D-2E7C-4CF1-841E-5339923D70A5}" dt="2021-04-20T22:13:47.366" v="2702"/>
        <pc:sldMkLst>
          <pc:docMk/>
          <pc:sldMk cId="2543908758" sldId="622"/>
        </pc:sldMkLst>
        <pc:spChg chg="add mod">
          <ac:chgData name="Cristian Chilipirea" userId="34ab170da5908fc4" providerId="LiveId" clId="{F0DC7D5D-2E7C-4CF1-841E-5339923D70A5}" dt="2021-04-20T22:12:28.834" v="2671" actId="403"/>
          <ac:spMkLst>
            <pc:docMk/>
            <pc:sldMk cId="2543908758" sldId="622"/>
            <ac:spMk id="4" creationId="{7D4E8DB5-D4E5-409D-B2AA-E395B6E3212D}"/>
          </ac:spMkLst>
        </pc:spChg>
        <pc:spChg chg="add mod">
          <ac:chgData name="Cristian Chilipirea" userId="34ab170da5908fc4" providerId="LiveId" clId="{F0DC7D5D-2E7C-4CF1-841E-5339923D70A5}" dt="2021-04-20T22:13:47.366" v="2702"/>
          <ac:spMkLst>
            <pc:docMk/>
            <pc:sldMk cId="2543908758" sldId="622"/>
            <ac:spMk id="22" creationId="{5D929A36-51F7-4274-9E69-CB658BD76746}"/>
          </ac:spMkLst>
        </pc:spChg>
      </pc:sldChg>
      <pc:sldChg chg="addSp modSp add mod">
        <pc:chgData name="Cristian Chilipirea" userId="34ab170da5908fc4" providerId="LiveId" clId="{F0DC7D5D-2E7C-4CF1-841E-5339923D70A5}" dt="2021-04-20T22:13:48.584" v="2703"/>
        <pc:sldMkLst>
          <pc:docMk/>
          <pc:sldMk cId="3762529660" sldId="623"/>
        </pc:sldMkLst>
        <pc:spChg chg="add mod">
          <ac:chgData name="Cristian Chilipirea" userId="34ab170da5908fc4" providerId="LiveId" clId="{F0DC7D5D-2E7C-4CF1-841E-5339923D70A5}" dt="2021-04-20T22:13:48.584" v="2703"/>
          <ac:spMkLst>
            <pc:docMk/>
            <pc:sldMk cId="3762529660" sldId="623"/>
            <ac:spMk id="22" creationId="{F96D3504-E54E-4A41-A08F-FD638B3BAA53}"/>
          </ac:spMkLst>
        </pc:sp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0" creationId="{7A6F3E00-0552-4774-B231-20BC25AE3D86}"/>
          </ac:cxnSpMkLst>
        </pc:cxn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1" creationId="{4F72BF67-C9F7-411E-B81C-70DA91ED2F40}"/>
          </ac:cxnSpMkLst>
        </pc:cxnChg>
        <pc:cxnChg chg="mod">
          <ac:chgData name="Cristian Chilipirea" userId="34ab170da5908fc4" providerId="LiveId" clId="{F0DC7D5D-2E7C-4CF1-841E-5339923D70A5}" dt="2021-04-20T22:12:43.028" v="2675" actId="692"/>
          <ac:cxnSpMkLst>
            <pc:docMk/>
            <pc:sldMk cId="3762529660" sldId="623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4:02.488" v="2705" actId="692"/>
        <pc:sldMkLst>
          <pc:docMk/>
          <pc:sldMk cId="446101128" sldId="624"/>
        </pc:sldMkLst>
        <pc:cxnChg chg="mod">
          <ac:chgData name="Cristian Chilipirea" userId="34ab170da5908fc4" providerId="LiveId" clId="{F0DC7D5D-2E7C-4CF1-841E-5339923D70A5}" dt="2021-04-20T22:14:02.488" v="2705" actId="692"/>
          <ac:cxnSpMkLst>
            <pc:docMk/>
            <pc:sldMk cId="446101128" sldId="624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4:16.628" v="2707" actId="692"/>
        <pc:sldMkLst>
          <pc:docMk/>
          <pc:sldMk cId="3269141977" sldId="625"/>
        </pc:sldMkLst>
        <pc:cxnChg chg="mod">
          <ac:chgData name="Cristian Chilipirea" userId="34ab170da5908fc4" providerId="LiveId" clId="{F0DC7D5D-2E7C-4CF1-841E-5339923D70A5}" dt="2021-04-20T22:14:16.628" v="2707" actId="692"/>
          <ac:cxnSpMkLst>
            <pc:docMk/>
            <pc:sldMk cId="3269141977" sldId="625"/>
            <ac:cxnSpMk id="12" creationId="{599EBA04-91A7-40B1-A5F7-0716A64DAD29}"/>
          </ac:cxnSpMkLst>
        </pc:cxnChg>
      </pc:sldChg>
      <pc:sldChg chg="modSp add mod ord">
        <pc:chgData name="Cristian Chilipirea" userId="34ab170da5908fc4" providerId="LiveId" clId="{F0DC7D5D-2E7C-4CF1-841E-5339923D70A5}" dt="2021-04-20T22:16:17.235" v="2780" actId="207"/>
        <pc:sldMkLst>
          <pc:docMk/>
          <pc:sldMk cId="2923814835" sldId="626"/>
        </pc:sldMkLst>
        <pc:spChg chg="mod">
          <ac:chgData name="Cristian Chilipirea" userId="34ab170da5908fc4" providerId="LiveId" clId="{F0DC7D5D-2E7C-4CF1-841E-5339923D70A5}" dt="2021-04-20T22:15:12.105" v="2768" actId="1076"/>
          <ac:spMkLst>
            <pc:docMk/>
            <pc:sldMk cId="2923814835" sldId="626"/>
            <ac:spMk id="4" creationId="{7D4E8DB5-D4E5-409D-B2AA-E395B6E3212D}"/>
          </ac:spMkLst>
        </pc:spChg>
        <pc:spChg chg="mod">
          <ac:chgData name="Cristian Chilipirea" userId="34ab170da5908fc4" providerId="LiveId" clId="{F0DC7D5D-2E7C-4CF1-841E-5339923D70A5}" dt="2021-04-20T22:16:17.235" v="2780" actId="207"/>
          <ac:spMkLst>
            <pc:docMk/>
            <pc:sldMk cId="2923814835" sldId="626"/>
            <ac:spMk id="5" creationId="{19AC215D-6638-4398-A0F8-1642C59739C0}"/>
          </ac:spMkLst>
        </pc:spChg>
      </pc:sldChg>
      <pc:sldChg chg="new">
        <pc:chgData name="Cristian Chilipirea" userId="34ab170da5908fc4" providerId="LiveId" clId="{F0DC7D5D-2E7C-4CF1-841E-5339923D70A5}" dt="2021-04-20T22:15:18.867" v="2769" actId="680"/>
        <pc:sldMkLst>
          <pc:docMk/>
          <pc:sldMk cId="753734916" sldId="627"/>
        </pc:sldMkLst>
      </pc:sldChg>
      <pc:sldChg chg="modSp add mod">
        <pc:chgData name="Cristian Chilipirea" userId="34ab170da5908fc4" providerId="LiveId" clId="{F0DC7D5D-2E7C-4CF1-841E-5339923D70A5}" dt="2021-04-20T22:16:28.185" v="2783" actId="207"/>
        <pc:sldMkLst>
          <pc:docMk/>
          <pc:sldMk cId="2749924224" sldId="628"/>
        </pc:sldMkLst>
        <pc:spChg chg="mod">
          <ac:chgData name="Cristian Chilipirea" userId="34ab170da5908fc4" providerId="LiveId" clId="{F0DC7D5D-2E7C-4CF1-841E-5339923D70A5}" dt="2021-04-20T22:16:25.164" v="2782" actId="207"/>
          <ac:spMkLst>
            <pc:docMk/>
            <pc:sldMk cId="2749924224" sldId="628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28.185" v="2783" actId="207"/>
          <ac:spMkLst>
            <pc:docMk/>
            <pc:sldMk cId="2749924224" sldId="628"/>
            <ac:spMk id="7" creationId="{AA2A4A85-FFBF-4B7B-90E0-9F08C66F3FAD}"/>
          </ac:spMkLst>
        </pc:spChg>
        <pc:cxnChg chg="mod">
          <ac:chgData name="Cristian Chilipirea" userId="34ab170da5908fc4" providerId="LiveId" clId="{F0DC7D5D-2E7C-4CF1-841E-5339923D70A5}" dt="2021-04-20T22:15:53.291" v="2774" actId="692"/>
          <ac:cxnSpMkLst>
            <pc:docMk/>
            <pc:sldMk cId="2749924224" sldId="628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6:38.910" v="2785" actId="207"/>
        <pc:sldMkLst>
          <pc:docMk/>
          <pc:sldMk cId="136954251" sldId="629"/>
        </pc:sldMkLst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7" creationId="{AA2A4A85-FFBF-4B7B-90E0-9F08C66F3FAD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19" creationId="{430A78CE-3314-4934-9914-51209D7248ED}"/>
          </ac:spMkLst>
        </pc:sp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13" creationId="{7612E697-15EC-4045-B8D3-BF4D057B43F4}"/>
          </ac:cxnSpMkLst>
        </pc:cxn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7:00.667" v="2790" actId="207"/>
        <pc:sldMkLst>
          <pc:docMk/>
          <pc:sldMk cId="213888194" sldId="630"/>
        </pc:sldMkLst>
        <pc:spChg chg="mod">
          <ac:chgData name="Cristian Chilipirea" userId="34ab170da5908fc4" providerId="LiveId" clId="{F0DC7D5D-2E7C-4CF1-841E-5339923D70A5}" dt="2021-04-20T22:17:00.667" v="2790" actId="207"/>
          <ac:spMkLst>
            <pc:docMk/>
            <pc:sldMk cId="213888194" sldId="630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6:53.460" v="2788" actId="692"/>
          <ac:cxnSpMkLst>
            <pc:docMk/>
            <pc:sldMk cId="213888194" sldId="630"/>
            <ac:cxnSpMk id="10" creationId="{7A6F3E00-0552-4774-B231-20BC25AE3D86}"/>
          </ac:cxnSpMkLst>
        </pc:cxnChg>
      </pc:sldChg>
      <pc:sldChg chg="modSp add mod">
        <pc:chgData name="Cristian Chilipirea" userId="34ab170da5908fc4" providerId="LiveId" clId="{F0DC7D5D-2E7C-4CF1-841E-5339923D70A5}" dt="2021-04-20T22:17:16.311" v="2795" actId="207"/>
        <pc:sldMkLst>
          <pc:docMk/>
          <pc:sldMk cId="3186960126" sldId="631"/>
        </pc:sldMkLst>
        <pc:spChg chg="mod">
          <ac:chgData name="Cristian Chilipirea" userId="34ab170da5908fc4" providerId="LiveId" clId="{F0DC7D5D-2E7C-4CF1-841E-5339923D70A5}" dt="2021-04-20T22:17:16.311" v="2795" actId="207"/>
          <ac:spMkLst>
            <pc:docMk/>
            <pc:sldMk cId="3186960126" sldId="631"/>
            <ac:spMk id="6" creationId="{FEE31FF1-48E3-4BF3-A39C-4D1E3CD64182}"/>
          </ac:spMkLst>
        </pc:spChg>
        <pc:cxnChg chg="mod">
          <ac:chgData name="Cristian Chilipirea" userId="34ab170da5908fc4" providerId="LiveId" clId="{F0DC7D5D-2E7C-4CF1-841E-5339923D70A5}" dt="2021-04-20T22:17:10.435" v="2793" actId="692"/>
          <ac:cxnSpMkLst>
            <pc:docMk/>
            <pc:sldMk cId="3186960126" sldId="631"/>
            <ac:cxnSpMk id="9" creationId="{E16B91C3-B0FD-4934-B7C1-1016C6E65B6D}"/>
          </ac:cxnSpMkLst>
        </pc:cxnChg>
      </pc:sldChg>
      <pc:sldChg chg="modSp add mod">
        <pc:chgData name="Cristian Chilipirea" userId="34ab170da5908fc4" providerId="LiveId" clId="{F0DC7D5D-2E7C-4CF1-841E-5339923D70A5}" dt="2021-04-20T22:17:45.355" v="2798" actId="207"/>
        <pc:sldMkLst>
          <pc:docMk/>
          <pc:sldMk cId="2252563407" sldId="632"/>
        </pc:sldMkLst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6" creationId="{FEE31FF1-48E3-4BF3-A39C-4D1E3CD64182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9" creationId="{E16B91C3-B0FD-4934-B7C1-1016C6E65B6D}"/>
          </ac:cxnSpMkLst>
        </pc:cxn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10" creationId="{7A6F3E00-0552-4774-B231-20BC25AE3D86}"/>
          </ac:cxnSpMkLst>
        </pc:cxnChg>
      </pc:sldChg>
      <pc:sldChg chg="addSp modSp add mod">
        <pc:chgData name="Cristian Chilipirea" userId="34ab170da5908fc4" providerId="LiveId" clId="{F0DC7D5D-2E7C-4CF1-841E-5339923D70A5}" dt="2021-04-20T22:18:17.351" v="2829" actId="1076"/>
        <pc:sldMkLst>
          <pc:docMk/>
          <pc:sldMk cId="724659962" sldId="633"/>
        </pc:sldMkLst>
        <pc:spChg chg="add mod">
          <ac:chgData name="Cristian Chilipirea" userId="34ab170da5908fc4" providerId="LiveId" clId="{F0DC7D5D-2E7C-4CF1-841E-5339923D70A5}" dt="2021-04-20T22:18:17.351" v="2829" actId="1076"/>
          <ac:spMkLst>
            <pc:docMk/>
            <pc:sldMk cId="724659962" sldId="633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18:22.359" v="2839" actId="20577"/>
        <pc:sldMkLst>
          <pc:docMk/>
          <pc:sldMk cId="1621510531" sldId="634"/>
        </pc:sldMkLst>
        <pc:spChg chg="mod">
          <ac:chgData name="Cristian Chilipirea" userId="34ab170da5908fc4" providerId="LiveId" clId="{F0DC7D5D-2E7C-4CF1-841E-5339923D70A5}" dt="2021-04-20T22:18:22.359" v="2839" actId="20577"/>
          <ac:spMkLst>
            <pc:docMk/>
            <pc:sldMk cId="1621510531" sldId="634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20:32.948" v="2866" actId="20577"/>
        <pc:sldMkLst>
          <pc:docMk/>
          <pc:sldMk cId="3108264886" sldId="635"/>
        </pc:sldMkLst>
        <pc:spChg chg="mod">
          <ac:chgData name="Cristian Chilipirea" userId="34ab170da5908fc4" providerId="LiveId" clId="{F0DC7D5D-2E7C-4CF1-841E-5339923D70A5}" dt="2021-04-20T22:20:32.948" v="2866" actId="20577"/>
          <ac:spMkLst>
            <pc:docMk/>
            <pc:sldMk cId="3108264886" sldId="635"/>
            <ac:spMk id="3" creationId="{CEA58B54-BB0F-42AE-BAD8-45B5310A7CD7}"/>
          </ac:spMkLst>
        </pc:spChg>
      </pc:sldChg>
      <pc:sldChg chg="new">
        <pc:chgData name="Cristian Chilipirea" userId="34ab170da5908fc4" providerId="LiveId" clId="{F0DC7D5D-2E7C-4CF1-841E-5339923D70A5}" dt="2021-04-20T22:22:09.055" v="2867" actId="680"/>
        <pc:sldMkLst>
          <pc:docMk/>
          <pc:sldMk cId="1408527977" sldId="636"/>
        </pc:sldMkLst>
      </pc:sldChg>
      <pc:sldChg chg="new del">
        <pc:chgData name="Cristian Chilipirea" userId="34ab170da5908fc4" providerId="LiveId" clId="{F0DC7D5D-2E7C-4CF1-841E-5339923D70A5}" dt="2021-04-20T22:32:43.474" v="3388" actId="47"/>
        <pc:sldMkLst>
          <pc:docMk/>
          <pc:sldMk cId="50755780" sldId="637"/>
        </pc:sldMkLst>
      </pc:sldChg>
      <pc:sldChg chg="modSp new mod">
        <pc:chgData name="Cristian Chilipirea" userId="34ab170da5908fc4" providerId="LiveId" clId="{F0DC7D5D-2E7C-4CF1-841E-5339923D70A5}" dt="2021-04-20T22:27:28.253" v="3073" actId="20577"/>
        <pc:sldMkLst>
          <pc:docMk/>
          <pc:sldMk cId="1738520267" sldId="638"/>
        </pc:sldMkLst>
        <pc:spChg chg="mod">
          <ac:chgData name="Cristian Chilipirea" userId="34ab170da5908fc4" providerId="LiveId" clId="{F0DC7D5D-2E7C-4CF1-841E-5339923D70A5}" dt="2021-04-20T22:25:18.988" v="2913" actId="20577"/>
          <ac:spMkLst>
            <pc:docMk/>
            <pc:sldMk cId="1738520267" sldId="638"/>
            <ac:spMk id="3" creationId="{E84FBF48-633E-453C-8EB8-A4802B2B7D2C}"/>
          </ac:spMkLst>
        </pc:spChg>
        <pc:spChg chg="mod">
          <ac:chgData name="Cristian Chilipirea" userId="34ab170da5908fc4" providerId="LiveId" clId="{F0DC7D5D-2E7C-4CF1-841E-5339923D70A5}" dt="2021-04-20T22:27:28.253" v="3073" actId="20577"/>
          <ac:spMkLst>
            <pc:docMk/>
            <pc:sldMk cId="1738520267" sldId="638"/>
            <ac:spMk id="4" creationId="{F2146625-9A44-4CB1-AA13-DF05F1AEBE1B}"/>
          </ac:spMkLst>
        </pc:spChg>
      </pc:sldChg>
      <pc:sldChg chg="new">
        <pc:chgData name="Cristian Chilipirea" userId="34ab170da5908fc4" providerId="LiveId" clId="{F0DC7D5D-2E7C-4CF1-841E-5339923D70A5}" dt="2021-04-20T22:25:57.137" v="2992" actId="680"/>
        <pc:sldMkLst>
          <pc:docMk/>
          <pc:sldMk cId="1969289877" sldId="639"/>
        </pc:sldMkLst>
      </pc:sldChg>
      <pc:sldChg chg="modSp add mod">
        <pc:chgData name="Cristian Chilipirea" userId="34ab170da5908fc4" providerId="LiveId" clId="{F0DC7D5D-2E7C-4CF1-841E-5339923D70A5}" dt="2021-04-20T22:27:47.200" v="3106" actId="20577"/>
        <pc:sldMkLst>
          <pc:docMk/>
          <pc:sldMk cId="2041157487" sldId="640"/>
        </pc:sldMkLst>
        <pc:spChg chg="mod">
          <ac:chgData name="Cristian Chilipirea" userId="34ab170da5908fc4" providerId="LiveId" clId="{F0DC7D5D-2E7C-4CF1-841E-5339923D70A5}" dt="2021-04-20T22:27:47.200" v="3106" actId="20577"/>
          <ac:spMkLst>
            <pc:docMk/>
            <pc:sldMk cId="2041157487" sldId="640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05.444" v="3112" actId="20577"/>
        <pc:sldMkLst>
          <pc:docMk/>
          <pc:sldMk cId="550553537" sldId="641"/>
        </pc:sldMkLst>
        <pc:spChg chg="mod">
          <ac:chgData name="Cristian Chilipirea" userId="34ab170da5908fc4" providerId="LiveId" clId="{F0DC7D5D-2E7C-4CF1-841E-5339923D70A5}" dt="2021-04-20T22:28:05.444" v="3112" actId="20577"/>
          <ac:spMkLst>
            <pc:docMk/>
            <pc:sldMk cId="550553537" sldId="641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2.892" v="3119" actId="20577"/>
        <pc:sldMkLst>
          <pc:docMk/>
          <pc:sldMk cId="3164293610" sldId="642"/>
        </pc:sldMkLst>
        <pc:spChg chg="mod">
          <ac:chgData name="Cristian Chilipirea" userId="34ab170da5908fc4" providerId="LiveId" clId="{F0DC7D5D-2E7C-4CF1-841E-5339923D70A5}" dt="2021-04-20T22:28:12.892" v="3119" actId="20577"/>
          <ac:spMkLst>
            <pc:docMk/>
            <pc:sldMk cId="3164293610" sldId="642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7.372" v="3123" actId="20577"/>
        <pc:sldMkLst>
          <pc:docMk/>
          <pc:sldMk cId="402228474" sldId="643"/>
        </pc:sldMkLst>
        <pc:spChg chg="mod">
          <ac:chgData name="Cristian Chilipirea" userId="34ab170da5908fc4" providerId="LiveId" clId="{F0DC7D5D-2E7C-4CF1-841E-5339923D70A5}" dt="2021-04-20T22:28:17.372" v="3123" actId="20577"/>
          <ac:spMkLst>
            <pc:docMk/>
            <pc:sldMk cId="402228474" sldId="643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21.757" v="3127" actId="20577"/>
        <pc:sldMkLst>
          <pc:docMk/>
          <pc:sldMk cId="868958325" sldId="644"/>
        </pc:sldMkLst>
        <pc:spChg chg="mod">
          <ac:chgData name="Cristian Chilipirea" userId="34ab170da5908fc4" providerId="LiveId" clId="{F0DC7D5D-2E7C-4CF1-841E-5339923D70A5}" dt="2021-04-20T22:28:21.757" v="3127" actId="20577"/>
          <ac:spMkLst>
            <pc:docMk/>
            <pc:sldMk cId="868958325" sldId="644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49.416" v="3207" actId="20577"/>
        <pc:sldMkLst>
          <pc:docMk/>
          <pc:sldMk cId="3975141350" sldId="645"/>
        </pc:sldMkLst>
        <pc:spChg chg="mod">
          <ac:chgData name="Cristian Chilipirea" userId="34ab170da5908fc4" providerId="LiveId" clId="{F0DC7D5D-2E7C-4CF1-841E-5339923D70A5}" dt="2021-04-20T22:28:49.416" v="3207" actId="20577"/>
          <ac:spMkLst>
            <pc:docMk/>
            <pc:sldMk cId="3975141350" sldId="645"/>
            <ac:spMk id="4" creationId="{F2146625-9A44-4CB1-AA13-DF05F1AEBE1B}"/>
          </ac:spMkLst>
        </pc:spChg>
      </pc:sldChg>
      <pc:sldChg chg="modSp new mod">
        <pc:chgData name="Cristian Chilipirea" userId="34ab170da5908fc4" providerId="LiveId" clId="{F0DC7D5D-2E7C-4CF1-841E-5339923D70A5}" dt="2021-04-20T22:30:55.372" v="3286" actId="20577"/>
        <pc:sldMkLst>
          <pc:docMk/>
          <pc:sldMk cId="3846253718" sldId="646"/>
        </pc:sldMkLst>
        <pc:spChg chg="mod">
          <ac:chgData name="Cristian Chilipirea" userId="34ab170da5908fc4" providerId="LiveId" clId="{F0DC7D5D-2E7C-4CF1-841E-5339923D70A5}" dt="2021-04-20T22:29:49.826" v="3209"/>
          <ac:spMkLst>
            <pc:docMk/>
            <pc:sldMk cId="3846253718" sldId="646"/>
            <ac:spMk id="3" creationId="{28228CE1-7070-4DE9-8C77-4E69DBE73888}"/>
          </ac:spMkLst>
        </pc:spChg>
        <pc:spChg chg="mod">
          <ac:chgData name="Cristian Chilipirea" userId="34ab170da5908fc4" providerId="LiveId" clId="{F0DC7D5D-2E7C-4CF1-841E-5339923D70A5}" dt="2021-04-20T22:30:55.372" v="3286" actId="20577"/>
          <ac:spMkLst>
            <pc:docMk/>
            <pc:sldMk cId="3846253718" sldId="646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31.960" v="3301" actId="20577"/>
        <pc:sldMkLst>
          <pc:docMk/>
          <pc:sldMk cId="5985107" sldId="647"/>
        </pc:sldMkLst>
        <pc:spChg chg="mod">
          <ac:chgData name="Cristian Chilipirea" userId="34ab170da5908fc4" providerId="LiveId" clId="{F0DC7D5D-2E7C-4CF1-841E-5339923D70A5}" dt="2021-04-20T22:31:31.960" v="3301" actId="20577"/>
          <ac:spMkLst>
            <pc:docMk/>
            <pc:sldMk cId="5985107" sldId="647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46.333" v="3315" actId="20577"/>
        <pc:sldMkLst>
          <pc:docMk/>
          <pc:sldMk cId="86395418" sldId="648"/>
        </pc:sldMkLst>
        <pc:spChg chg="mod">
          <ac:chgData name="Cristian Chilipirea" userId="34ab170da5908fc4" providerId="LiveId" clId="{F0DC7D5D-2E7C-4CF1-841E-5339923D70A5}" dt="2021-04-20T22:31:46.333" v="3315" actId="20577"/>
          <ac:spMkLst>
            <pc:docMk/>
            <pc:sldMk cId="86395418" sldId="648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59.885" v="3329" actId="20577"/>
        <pc:sldMkLst>
          <pc:docMk/>
          <pc:sldMk cId="2713842440" sldId="649"/>
        </pc:sldMkLst>
        <pc:spChg chg="mod">
          <ac:chgData name="Cristian Chilipirea" userId="34ab170da5908fc4" providerId="LiveId" clId="{F0DC7D5D-2E7C-4CF1-841E-5339923D70A5}" dt="2021-04-20T22:31:59.885" v="3329" actId="20577"/>
          <ac:spMkLst>
            <pc:docMk/>
            <pc:sldMk cId="2713842440" sldId="649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13.449" v="3366" actId="20577"/>
        <pc:sldMkLst>
          <pc:docMk/>
          <pc:sldMk cId="681403759" sldId="650"/>
        </pc:sldMkLst>
        <pc:spChg chg="mod">
          <ac:chgData name="Cristian Chilipirea" userId="34ab170da5908fc4" providerId="LiveId" clId="{F0DC7D5D-2E7C-4CF1-841E-5339923D70A5}" dt="2021-04-20T22:32:13.449" v="3366" actId="20577"/>
          <ac:spMkLst>
            <pc:docMk/>
            <pc:sldMk cId="681403759" sldId="650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28.976" v="3387" actId="20577"/>
        <pc:sldMkLst>
          <pc:docMk/>
          <pc:sldMk cId="673900906" sldId="651"/>
        </pc:sldMkLst>
        <pc:spChg chg="mod">
          <ac:chgData name="Cristian Chilipirea" userId="34ab170da5908fc4" providerId="LiveId" clId="{F0DC7D5D-2E7C-4CF1-841E-5339923D70A5}" dt="2021-04-20T22:32:28.976" v="3387" actId="20577"/>
          <ac:spMkLst>
            <pc:docMk/>
            <pc:sldMk cId="673900906" sldId="651"/>
            <ac:spMk id="4" creationId="{9C3E49A7-8554-4762-B945-D7B7B2862737}"/>
          </ac:spMkLst>
        </pc:spChg>
      </pc:sldChg>
      <pc:sldChg chg="new">
        <pc:chgData name="Cristian Chilipirea" userId="34ab170da5908fc4" providerId="LiveId" clId="{F0DC7D5D-2E7C-4CF1-841E-5339923D70A5}" dt="2021-04-20T22:34:10.745" v="3389" actId="680"/>
        <pc:sldMkLst>
          <pc:docMk/>
          <pc:sldMk cId="1206764282" sldId="652"/>
        </pc:sldMkLst>
      </pc:sldChg>
      <pc:sldChg chg="addSp modSp new mod ord">
        <pc:chgData name="Cristian Chilipirea" userId="34ab170da5908fc4" providerId="LiveId" clId="{F0DC7D5D-2E7C-4CF1-841E-5339923D70A5}" dt="2021-04-20T22:38:17.078" v="3723" actId="1076"/>
        <pc:sldMkLst>
          <pc:docMk/>
          <pc:sldMk cId="1014144862" sldId="653"/>
        </pc:sldMkLst>
        <pc:spChg chg="mod">
          <ac:chgData name="Cristian Chilipirea" userId="34ab170da5908fc4" providerId="LiveId" clId="{F0DC7D5D-2E7C-4CF1-841E-5339923D70A5}" dt="2021-04-20T22:34:22.828" v="3423" actId="20577"/>
          <ac:spMkLst>
            <pc:docMk/>
            <pc:sldMk cId="1014144862" sldId="653"/>
            <ac:spMk id="3" creationId="{288D8382-C014-4537-A85A-E9C0173C0A96}"/>
          </ac:spMkLst>
        </pc:spChg>
        <pc:spChg chg="mod">
          <ac:chgData name="Cristian Chilipirea" userId="34ab170da5908fc4" providerId="LiveId" clId="{F0DC7D5D-2E7C-4CF1-841E-5339923D70A5}" dt="2021-04-20T22:37:57.089" v="3698" actId="113"/>
          <ac:spMkLst>
            <pc:docMk/>
            <pc:sldMk cId="1014144862" sldId="653"/>
            <ac:spMk id="4" creationId="{69A17463-E237-498C-BA99-677464B4A8BE}"/>
          </ac:spMkLst>
        </pc:spChg>
        <pc:spChg chg="add mod">
          <ac:chgData name="Cristian Chilipirea" userId="34ab170da5908fc4" providerId="LiveId" clId="{F0DC7D5D-2E7C-4CF1-841E-5339923D70A5}" dt="2021-04-20T22:38:17.078" v="3723" actId="1076"/>
          <ac:spMkLst>
            <pc:docMk/>
            <pc:sldMk cId="1014144862" sldId="653"/>
            <ac:spMk id="6" creationId="{70815C9F-58BA-4BCF-8AC7-EFD0253222C0}"/>
          </ac:spMkLst>
        </pc:spChg>
        <pc:graphicFrameChg chg="add mod modGraphic">
          <ac:chgData name="Cristian Chilipirea" userId="34ab170da5908fc4" providerId="LiveId" clId="{F0DC7D5D-2E7C-4CF1-841E-5339923D70A5}" dt="2021-04-20T22:38:00.358" v="3699" actId="1076"/>
          <ac:graphicFrameMkLst>
            <pc:docMk/>
            <pc:sldMk cId="1014144862" sldId="653"/>
            <ac:graphicFrameMk id="5" creationId="{9149FF6C-F420-4D7B-852A-4CF31F710A21}"/>
          </ac:graphicFrameMkLst>
        </pc:graphicFrameChg>
      </pc:sldChg>
      <pc:sldChg chg="delSp modSp add mod">
        <pc:chgData name="Cristian Chilipirea" userId="34ab170da5908fc4" providerId="LiveId" clId="{F0DC7D5D-2E7C-4CF1-841E-5339923D70A5}" dt="2021-04-20T22:36:12.322" v="3616" actId="20577"/>
        <pc:sldMkLst>
          <pc:docMk/>
          <pc:sldMk cId="154056159" sldId="654"/>
        </pc:sldMkLst>
        <pc:spChg chg="mod">
          <ac:chgData name="Cristian Chilipirea" userId="34ab170da5908fc4" providerId="LiveId" clId="{F0DC7D5D-2E7C-4CF1-841E-5339923D70A5}" dt="2021-04-20T22:36:12.322" v="3616" actId="20577"/>
          <ac:spMkLst>
            <pc:docMk/>
            <pc:sldMk cId="154056159" sldId="654"/>
            <ac:spMk id="4" creationId="{69A17463-E237-498C-BA99-677464B4A8BE}"/>
          </ac:spMkLst>
        </pc:spChg>
        <pc:graphicFrameChg chg="del">
          <ac:chgData name="Cristian Chilipirea" userId="34ab170da5908fc4" providerId="LiveId" clId="{F0DC7D5D-2E7C-4CF1-841E-5339923D70A5}" dt="2021-04-20T22:35:32.685" v="3493" actId="478"/>
          <ac:graphicFrameMkLst>
            <pc:docMk/>
            <pc:sldMk cId="154056159" sldId="654"/>
            <ac:graphicFrameMk id="5" creationId="{9149FF6C-F420-4D7B-852A-4CF31F710A21}"/>
          </ac:graphicFrameMkLst>
        </pc:graphicFrameChg>
      </pc:sldChg>
      <pc:sldChg chg="addSp delSp modSp new mod">
        <pc:chgData name="Cristian Chilipirea" userId="34ab170da5908fc4" providerId="LiveId" clId="{F0DC7D5D-2E7C-4CF1-841E-5339923D70A5}" dt="2021-04-20T22:43:26.642" v="3832" actId="113"/>
        <pc:sldMkLst>
          <pc:docMk/>
          <pc:sldMk cId="1613716330" sldId="655"/>
        </pc:sldMkLst>
        <pc:spChg chg="mod">
          <ac:chgData name="Cristian Chilipirea" userId="34ab170da5908fc4" providerId="LiveId" clId="{F0DC7D5D-2E7C-4CF1-841E-5339923D70A5}" dt="2021-04-20T22:38:44.066" v="3725"/>
          <ac:spMkLst>
            <pc:docMk/>
            <pc:sldMk cId="1613716330" sldId="655"/>
            <ac:spMk id="3" creationId="{73F116D6-91A2-4154-A83C-C0B5B18C5B1E}"/>
          </ac:spMkLst>
        </pc:spChg>
        <pc:spChg chg="del">
          <ac:chgData name="Cristian Chilipirea" userId="34ab170da5908fc4" providerId="LiveId" clId="{F0DC7D5D-2E7C-4CF1-841E-5339923D70A5}" dt="2021-04-20T22:38:48.605" v="3726" actId="478"/>
          <ac:spMkLst>
            <pc:docMk/>
            <pc:sldMk cId="1613716330" sldId="655"/>
            <ac:spMk id="4" creationId="{44FA599F-69B1-4040-AB8F-D79A32AD91C1}"/>
          </ac:spMkLst>
        </pc:spChg>
        <pc:spChg chg="add mod">
          <ac:chgData name="Cristian Chilipirea" userId="34ab170da5908fc4" providerId="LiveId" clId="{F0DC7D5D-2E7C-4CF1-841E-5339923D70A5}" dt="2021-04-20T22:40:44.463" v="3775" actId="113"/>
          <ac:spMkLst>
            <pc:docMk/>
            <pc:sldMk cId="1613716330" sldId="655"/>
            <ac:spMk id="6" creationId="{0D94480F-963C-47DB-86CD-6A51B8C43A96}"/>
          </ac:spMkLst>
        </pc:spChg>
        <pc:graphicFrameChg chg="add mod modGraphic">
          <ac:chgData name="Cristian Chilipirea" userId="34ab170da5908fc4" providerId="LiveId" clId="{F0DC7D5D-2E7C-4CF1-841E-5339923D70A5}" dt="2021-04-20T22:43:26.642" v="3832" actId="113"/>
          <ac:graphicFrameMkLst>
            <pc:docMk/>
            <pc:sldMk cId="1613716330" sldId="655"/>
            <ac:graphicFrameMk id="7" creationId="{AD3AA109-06DF-4699-BA08-73E3188EE7D8}"/>
          </ac:graphicFrameMkLst>
        </pc:graphicFrameChg>
      </pc:sldChg>
      <pc:sldChg chg="addSp modSp add mod">
        <pc:chgData name="Cristian Chilipirea" userId="34ab170da5908fc4" providerId="LiveId" clId="{F0DC7D5D-2E7C-4CF1-841E-5339923D70A5}" dt="2021-04-20T22:44:00.915" v="3897" actId="403"/>
        <pc:sldMkLst>
          <pc:docMk/>
          <pc:sldMk cId="4085489496" sldId="656"/>
        </pc:sldMkLst>
        <pc:spChg chg="add mod">
          <ac:chgData name="Cristian Chilipirea" userId="34ab170da5908fc4" providerId="LiveId" clId="{F0DC7D5D-2E7C-4CF1-841E-5339923D70A5}" dt="2021-04-20T22:44:00.915" v="3897" actId="403"/>
          <ac:spMkLst>
            <pc:docMk/>
            <pc:sldMk cId="4085489496" sldId="656"/>
            <ac:spMk id="4" creationId="{D959BE4F-601B-4DB3-B1EC-133F4A75B193}"/>
          </ac:spMkLst>
        </pc:spChg>
      </pc:sldChg>
      <pc:sldChg chg="modSp new mod">
        <pc:chgData name="Cristian Chilipirea" userId="34ab170da5908fc4" providerId="LiveId" clId="{F0DC7D5D-2E7C-4CF1-841E-5339923D70A5}" dt="2021-04-20T23:09:23.693" v="4149" actId="20577"/>
        <pc:sldMkLst>
          <pc:docMk/>
          <pc:sldMk cId="361557608" sldId="657"/>
        </pc:sldMkLst>
        <pc:spChg chg="mod">
          <ac:chgData name="Cristian Chilipirea" userId="34ab170da5908fc4" providerId="LiveId" clId="{F0DC7D5D-2E7C-4CF1-841E-5339923D70A5}" dt="2021-04-20T22:50:01.754" v="3926" actId="20577"/>
          <ac:spMkLst>
            <pc:docMk/>
            <pc:sldMk cId="361557608" sldId="657"/>
            <ac:spMk id="3" creationId="{7328CE4B-0C5B-43CA-BDBD-40376FCF5EC2}"/>
          </ac:spMkLst>
        </pc:spChg>
        <pc:spChg chg="mod">
          <ac:chgData name="Cristian Chilipirea" userId="34ab170da5908fc4" providerId="LiveId" clId="{F0DC7D5D-2E7C-4CF1-841E-5339923D70A5}" dt="2021-04-20T23:09:23.693" v="4149" actId="20577"/>
          <ac:spMkLst>
            <pc:docMk/>
            <pc:sldMk cId="361557608" sldId="657"/>
            <ac:spMk id="4" creationId="{A610C272-04FE-4054-9A3B-80D9A93EB6D0}"/>
          </ac:spMkLst>
        </pc:spChg>
      </pc:sldChg>
      <pc:sldChg chg="addSp modSp new mod">
        <pc:chgData name="Cristian Chilipirea" userId="34ab170da5908fc4" providerId="LiveId" clId="{F0DC7D5D-2E7C-4CF1-841E-5339923D70A5}" dt="2021-04-20T23:14:14.219" v="4431" actId="20577"/>
        <pc:sldMkLst>
          <pc:docMk/>
          <pc:sldMk cId="1373045281" sldId="658"/>
        </pc:sldMkLst>
        <pc:spChg chg="mod">
          <ac:chgData name="Cristian Chilipirea" userId="34ab170da5908fc4" providerId="LiveId" clId="{F0DC7D5D-2E7C-4CF1-841E-5339923D70A5}" dt="2021-04-20T23:12:09.858" v="4245" actId="790"/>
          <ac:spMkLst>
            <pc:docMk/>
            <pc:sldMk cId="1373045281" sldId="658"/>
            <ac:spMk id="3" creationId="{1D01453C-AAC3-4A3C-A476-CC921B97C115}"/>
          </ac:spMkLst>
        </pc:spChg>
        <pc:spChg chg="mod">
          <ac:chgData name="Cristian Chilipirea" userId="34ab170da5908fc4" providerId="LiveId" clId="{F0DC7D5D-2E7C-4CF1-841E-5339923D70A5}" dt="2021-04-20T23:13:35.104" v="4411" actId="14100"/>
          <ac:spMkLst>
            <pc:docMk/>
            <pc:sldMk cId="1373045281" sldId="658"/>
            <ac:spMk id="4" creationId="{232312C6-FB07-4C23-A683-7BE1838EA320}"/>
          </ac:spMkLst>
        </pc:spChg>
        <pc:spChg chg="add mod">
          <ac:chgData name="Cristian Chilipirea" userId="34ab170da5908fc4" providerId="LiveId" clId="{F0DC7D5D-2E7C-4CF1-841E-5339923D70A5}" dt="2021-04-20T23:14:14.219" v="4431" actId="20577"/>
          <ac:spMkLst>
            <pc:docMk/>
            <pc:sldMk cId="1373045281" sldId="658"/>
            <ac:spMk id="7" creationId="{6EF5F1CC-F650-4F1C-8223-D54018A1C6DB}"/>
          </ac:spMkLst>
        </pc:spChg>
        <pc:picChg chg="add mod">
          <ac:chgData name="Cristian Chilipirea" userId="34ab170da5908fc4" providerId="LiveId" clId="{F0DC7D5D-2E7C-4CF1-841E-5339923D70A5}" dt="2021-04-20T23:13:56.889" v="4414" actId="27614"/>
          <ac:picMkLst>
            <pc:docMk/>
            <pc:sldMk cId="1373045281" sldId="658"/>
            <ac:picMk id="6" creationId="{2449873B-F9F4-4DE8-B84C-FF21F1D5AE0F}"/>
          </ac:picMkLst>
        </pc:picChg>
      </pc:sldChg>
      <pc:sldChg chg="modSp add del">
        <pc:chgData name="Cristian Chilipirea" userId="34ab170da5908fc4" providerId="LiveId" clId="{F0DC7D5D-2E7C-4CF1-841E-5339923D70A5}" dt="2021-04-20T23:06:47.771" v="4089" actId="47"/>
        <pc:sldMkLst>
          <pc:docMk/>
          <pc:sldMk cId="1985072595" sldId="658"/>
        </pc:sldMkLst>
        <pc:spChg chg="mod">
          <ac:chgData name="Cristian Chilipirea" userId="34ab170da5908fc4" providerId="LiveId" clId="{F0DC7D5D-2E7C-4CF1-841E-5339923D70A5}" dt="2021-04-20T22:56:50.122" v="4068" actId="20577"/>
          <ac:spMkLst>
            <pc:docMk/>
            <pc:sldMk cId="1985072595" sldId="658"/>
            <ac:spMk id="4" creationId="{A610C272-04FE-4054-9A3B-80D9A93EB6D0}"/>
          </ac:spMkLst>
        </pc:spChg>
      </pc:sldChg>
      <pc:sldChg chg="modSp add del">
        <pc:chgData name="Cristian Chilipirea" userId="34ab170da5908fc4" providerId="LiveId" clId="{F0DC7D5D-2E7C-4CF1-841E-5339923D70A5}" dt="2021-04-20T23:06:54.399" v="4090" actId="47"/>
        <pc:sldMkLst>
          <pc:docMk/>
          <pc:sldMk cId="2195447572" sldId="659"/>
        </pc:sldMkLst>
        <pc:spChg chg="mod">
          <ac:chgData name="Cristian Chilipirea" userId="34ab170da5908fc4" providerId="LiveId" clId="{F0DC7D5D-2E7C-4CF1-841E-5339923D70A5}" dt="2021-04-20T22:58:03.353" v="4087" actId="20577"/>
          <ac:spMkLst>
            <pc:docMk/>
            <pc:sldMk cId="2195447572" sldId="659"/>
            <ac:spMk id="4" creationId="{A610C272-04FE-4054-9A3B-80D9A93EB6D0}"/>
          </ac:spMkLst>
        </pc:spChg>
      </pc:sldChg>
      <pc:sldChg chg="add del">
        <pc:chgData name="Cristian Chilipirea" userId="34ab170da5908fc4" providerId="LiveId" clId="{F0DC7D5D-2E7C-4CF1-841E-5339923D70A5}" dt="2021-04-20T23:06:56.005" v="4091" actId="47"/>
        <pc:sldMkLst>
          <pc:docMk/>
          <pc:sldMk cId="1016923562" sldId="660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7ED8E5B2-C74A-4867-ABC1-EED925A424AA}"/>
    <pc:docChg chg="undo custSel addSld delSld modSld">
      <pc:chgData name="Cristian Chilipirea" userId="34ab170da5908fc4" providerId="LiveId" clId="{7ED8E5B2-C74A-4867-ABC1-EED925A424AA}" dt="2021-04-14T23:21:04.609" v="2660"/>
      <pc:docMkLst>
        <pc:docMk/>
      </pc:docMkLst>
      <pc:sldChg chg="modSp mod">
        <pc:chgData name="Cristian Chilipirea" userId="34ab170da5908fc4" providerId="LiveId" clId="{7ED8E5B2-C74A-4867-ABC1-EED925A424AA}" dt="2021-04-14T20:18:55.131" v="20" actId="790"/>
        <pc:sldMkLst>
          <pc:docMk/>
          <pc:sldMk cId="736295071" sldId="256"/>
        </pc:sldMkLst>
        <pc:spChg chg="mod">
          <ac:chgData name="Cristian Chilipirea" userId="34ab170da5908fc4" providerId="LiveId" clId="{7ED8E5B2-C74A-4867-ABC1-EED925A424AA}" dt="2021-04-14T20:18:55.131" v="2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7ED8E5B2-C74A-4867-ABC1-EED925A424AA}" dt="2021-04-14T20:24:20.658" v="82" actId="47"/>
        <pc:sldMkLst>
          <pc:docMk/>
          <pc:sldMk cId="3711501159" sldId="265"/>
        </pc:sldMkLst>
        <pc:spChg chg="add del mod ord">
          <ac:chgData name="Cristian Chilipirea" userId="34ab170da5908fc4" providerId="LiveId" clId="{7ED8E5B2-C74A-4867-ABC1-EED925A424AA}" dt="2021-04-14T20:23:30.192" v="74" actId="478"/>
          <ac:spMkLst>
            <pc:docMk/>
            <pc:sldMk cId="3711501159" sldId="265"/>
            <ac:spMk id="2" creationId="{DBBC319E-0EB5-4E3C-BAD6-1CA7D41956B4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70" creationId="{00000000-0000-0000-0000-000000000000}"/>
          </ac:spMkLst>
        </pc:spChg>
        <pc:cxnChg chg="del mod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8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49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60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71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40:30.002" v="592" actId="478"/>
        <pc:sldMkLst>
          <pc:docMk/>
          <pc:sldMk cId="4060141615" sldId="266"/>
        </pc:sldMkLst>
        <pc:spChg chg="del mod">
          <ac:chgData name="Cristian Chilipirea" userId="34ab170da5908fc4" providerId="LiveId" clId="{7ED8E5B2-C74A-4867-ABC1-EED925A424AA}" dt="2021-04-14T20:40:30.002" v="592" actId="478"/>
          <ac:spMkLst>
            <pc:docMk/>
            <pc:sldMk cId="4060141615" sldId="266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0:23:31.804" v="75" actId="478"/>
          <ac:spMkLst>
            <pc:docMk/>
            <pc:sldMk cId="4060141615" sldId="266"/>
            <ac:spMk id="4" creationId="{F0329E9E-507A-4F00-AFEA-A68B36027568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4060141615" sldId="26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37:48.560" v="254" actId="1076"/>
          <ac:spMkLst>
            <pc:docMk/>
            <pc:sldMk cId="4060141615" sldId="26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6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82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8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7:59.957" v="258" actId="692"/>
        <pc:sldMkLst>
          <pc:docMk/>
          <pc:sldMk cId="1107452404" sldId="268"/>
        </pc:sldMkLst>
        <pc:spChg chg="add del mod ord">
          <ac:chgData name="Cristian Chilipirea" userId="34ab170da5908fc4" providerId="LiveId" clId="{7ED8E5B2-C74A-4867-ABC1-EED925A424AA}" dt="2021-04-14T20:23:33.852" v="76" actId="478"/>
          <ac:spMkLst>
            <pc:docMk/>
            <pc:sldMk cId="1107452404" sldId="268"/>
            <ac:spMk id="2" creationId="{685857A5-D1AA-4A6C-969A-5D88871D5CE7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8:06.935" v="260" actId="692"/>
        <pc:sldMkLst>
          <pc:docMk/>
          <pc:sldMk cId="3681136299" sldId="269"/>
        </pc:sldMkLst>
        <pc:spChg chg="add del mod ord">
          <ac:chgData name="Cristian Chilipirea" userId="34ab170da5908fc4" providerId="LiveId" clId="{7ED8E5B2-C74A-4867-ABC1-EED925A424AA}" dt="2021-04-14T20:23:35.959" v="77" actId="478"/>
          <ac:spMkLst>
            <pc:docMk/>
            <pc:sldMk cId="3681136299" sldId="269"/>
            <ac:spMk id="2" creationId="{8A6CFEC8-46C9-4D91-8611-F93E26E14509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9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0" creationId="{5650C0FB-B347-4176-9CE0-D869148414F8}"/>
          </ac:spMkLst>
        </pc:spChg>
        <pc:spChg chg="del mod">
          <ac:chgData name="Cristian Chilipirea" userId="34ab170da5908fc4" providerId="LiveId" clId="{7ED8E5B2-C74A-4867-ABC1-EED925A424AA}" dt="2021-04-14T20:26:12.964" v="84" actId="478"/>
          <ac:spMkLst>
            <pc:docMk/>
            <pc:sldMk cId="3681136299" sldId="269"/>
            <ac:spMk id="61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3" creationId="{A4EF1FC5-5525-436C-B064-8304229C18E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4" creationId="{A3D76C88-0F7D-40DB-910A-6DDB64F8458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5" creationId="{89F70041-BF06-4892-88C1-BB92146C52E8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6" creationId="{92C74599-A2E1-4108-9C1A-0D837793452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7" creationId="{8AD57CAF-42DB-40A0-A565-CEBDF582DAA3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8" creationId="{50327F47-27A2-40F7-B136-5EF4E0CC92E6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9" creationId="{01593433-378B-4A13-8941-3807EE35880E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0" creationId="{166AD324-00CA-4761-8B02-A6E8B186B347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62" creationId="{00000000-0000-0000-0000-000000000000}"/>
          </ac:cxnSpMkLst>
        </pc:cxnChg>
        <pc:cxnChg chg="add 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1:54:39.360" v="1961" actId="692"/>
        <pc:sldMkLst>
          <pc:docMk/>
          <pc:sldMk cId="2115323488" sldId="281"/>
        </pc:sldMkLst>
        <pc:spChg chg="add del mod ord">
          <ac:chgData name="Cristian Chilipirea" userId="34ab170da5908fc4" providerId="LiveId" clId="{7ED8E5B2-C74A-4867-ABC1-EED925A424AA}" dt="2021-04-14T21:52:08.550" v="1953" actId="478"/>
          <ac:spMkLst>
            <pc:docMk/>
            <pc:sldMk cId="2115323488" sldId="281"/>
            <ac:spMk id="2" creationId="{90FA4D1B-B42A-4C8B-AD61-8E37A5B17E1B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4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59.749" v="2052" actId="692"/>
        <pc:sldMkLst>
          <pc:docMk/>
          <pc:sldMk cId="3073545905" sldId="282"/>
        </pc:sldMkLst>
        <pc:spChg chg="add del mod ord">
          <ac:chgData name="Cristian Chilipirea" userId="34ab170da5908fc4" providerId="LiveId" clId="{7ED8E5B2-C74A-4867-ABC1-EED925A424AA}" dt="2021-04-14T21:20:50.982" v="1915" actId="478"/>
          <ac:spMkLst>
            <pc:docMk/>
            <pc:sldMk cId="3073545905" sldId="282"/>
            <ac:spMk id="2" creationId="{DE3B616F-76DD-42AB-97C7-E9E5C7CC38B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09.728" v="2056" actId="692"/>
        <pc:sldMkLst>
          <pc:docMk/>
          <pc:sldMk cId="2228659616" sldId="283"/>
        </pc:sldMkLst>
        <pc:spChg chg="add del mod ord">
          <ac:chgData name="Cristian Chilipirea" userId="34ab170da5908fc4" providerId="LiveId" clId="{7ED8E5B2-C74A-4867-ABC1-EED925A424AA}" dt="2021-04-14T21:20:56.021" v="1917" actId="478"/>
          <ac:spMkLst>
            <pc:docMk/>
            <pc:sldMk cId="2228659616" sldId="283"/>
            <ac:spMk id="2" creationId="{13423A7F-919B-4D22-A66C-069FFB214394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28659616" sldId="283"/>
            <ac:spMk id="7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99" v="1897" actId="27636"/>
          <ac:spMkLst>
            <pc:docMk/>
            <pc:sldMk cId="2228659616" sldId="283"/>
            <ac:spMk id="7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04.700" v="2054" actId="692"/>
        <pc:sldMkLst>
          <pc:docMk/>
          <pc:sldMk cId="2720571254" sldId="284"/>
        </pc:sldMkLst>
        <pc:spChg chg="add del mod ord">
          <ac:chgData name="Cristian Chilipirea" userId="34ab170da5908fc4" providerId="LiveId" clId="{7ED8E5B2-C74A-4867-ABC1-EED925A424AA}" dt="2021-04-14T21:20:53.234" v="1916" actId="478"/>
          <ac:spMkLst>
            <pc:docMk/>
            <pc:sldMk cId="2720571254" sldId="284"/>
            <ac:spMk id="2" creationId="{7653BFD6-960A-4B9E-BEC8-EBDEBF66F96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1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14.116" v="2058" actId="692"/>
        <pc:sldMkLst>
          <pc:docMk/>
          <pc:sldMk cId="1679935541" sldId="285"/>
        </pc:sldMkLst>
        <pc:spChg chg="add del mod ord">
          <ac:chgData name="Cristian Chilipirea" userId="34ab170da5908fc4" providerId="LiveId" clId="{7ED8E5B2-C74A-4867-ABC1-EED925A424AA}" dt="2021-04-14T21:20:58.149" v="1918" actId="478"/>
          <ac:spMkLst>
            <pc:docMk/>
            <pc:sldMk cId="1679935541" sldId="285"/>
            <ac:spMk id="2" creationId="{1A247B66-F4FA-4811-BB54-FA13B978983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0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21.891" v="2066" actId="692"/>
        <pc:sldMkLst>
          <pc:docMk/>
          <pc:sldMk cId="2768852157" sldId="286"/>
        </pc:sldMkLst>
        <pc:spChg chg="add del mod ord">
          <ac:chgData name="Cristian Chilipirea" userId="34ab170da5908fc4" providerId="LiveId" clId="{7ED8E5B2-C74A-4867-ABC1-EED925A424AA}" dt="2021-04-14T21:21:01.129" v="1919" actId="478"/>
          <ac:spMkLst>
            <pc:docMk/>
            <pc:sldMk cId="2768852157" sldId="286"/>
            <ac:spMk id="2" creationId="{94E32BA1-FF62-47CE-9F0B-57582D8A29F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26.726" v="2068" actId="692"/>
        <pc:sldMkLst>
          <pc:docMk/>
          <pc:sldMk cId="4248579658" sldId="287"/>
        </pc:sldMkLst>
        <pc:spChg chg="add del mod ord">
          <ac:chgData name="Cristian Chilipirea" userId="34ab170da5908fc4" providerId="LiveId" clId="{7ED8E5B2-C74A-4867-ABC1-EED925A424AA}" dt="2021-04-14T21:21:03.577" v="1920" actId="478"/>
          <ac:spMkLst>
            <pc:docMk/>
            <pc:sldMk cId="4248579658" sldId="287"/>
            <ac:spMk id="2" creationId="{69EC9475-57F6-49B6-88E9-77ECB2DD0A65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60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34.674" v="2076" actId="692"/>
        <pc:sldMkLst>
          <pc:docMk/>
          <pc:sldMk cId="508963015" sldId="288"/>
        </pc:sldMkLst>
        <pc:spChg chg="add del mod ord">
          <ac:chgData name="Cristian Chilipirea" userId="34ab170da5908fc4" providerId="LiveId" clId="{7ED8E5B2-C74A-4867-ABC1-EED925A424AA}" dt="2021-04-14T21:21:06.241" v="1921" actId="478"/>
          <ac:spMkLst>
            <pc:docMk/>
            <pc:sldMk cId="508963015" sldId="288"/>
            <ac:spMk id="2" creationId="{92B8367C-B8B3-431F-BAFD-7E802EA70F8A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42.090" v="2084" actId="692"/>
        <pc:sldMkLst>
          <pc:docMk/>
          <pc:sldMk cId="119815506" sldId="289"/>
        </pc:sldMkLst>
        <pc:spChg chg="add del mod ord">
          <ac:chgData name="Cristian Chilipirea" userId="34ab170da5908fc4" providerId="LiveId" clId="{7ED8E5B2-C74A-4867-ABC1-EED925A424AA}" dt="2021-04-14T21:21:08.521" v="1922" actId="478"/>
          <ac:spMkLst>
            <pc:docMk/>
            <pc:sldMk cId="119815506" sldId="289"/>
            <ac:spMk id="2" creationId="{EDCB1DBB-0B8C-4AD9-98F5-F86671266BA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2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4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29.402" v="2027" actId="692"/>
        <pc:sldMkLst>
          <pc:docMk/>
          <pc:sldMk cId="2767160606" sldId="30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67160606" sldId="300"/>
            <ac:spMk id="3" creationId="{3962A722-E38C-4FFE-A094-1C41FE4590FA}"/>
          </ac:spMkLst>
        </pc:spChg>
        <pc:spChg chg="add del mod ord">
          <ac:chgData name="Cristian Chilipirea" userId="34ab170da5908fc4" providerId="LiveId" clId="{7ED8E5B2-C74A-4867-ABC1-EED925A424AA}" dt="2021-04-14T21:16:13.354" v="1852" actId="478"/>
          <ac:spMkLst>
            <pc:docMk/>
            <pc:sldMk cId="2767160606" sldId="300"/>
            <ac:spMk id="5" creationId="{884CF1AC-B957-4834-80B8-F71FD78F8434}"/>
          </ac:spMkLst>
        </pc:spChg>
        <pc:spChg chg="mod ord">
          <ac:chgData name="Cristian Chilipirea" userId="34ab170da5908fc4" providerId="LiveId" clId="{7ED8E5B2-C74A-4867-ABC1-EED925A424AA}" dt="2021-04-14T21:17:14.512" v="1874"/>
          <ac:spMkLst>
            <pc:docMk/>
            <pc:sldMk cId="2767160606" sldId="3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4:08.249" v="2126" actId="14100"/>
        <pc:sldMkLst>
          <pc:docMk/>
          <pc:sldMk cId="1036932401" sldId="302"/>
        </pc:sldMkLst>
        <pc:spChg chg="mod">
          <ac:chgData name="Cristian Chilipirea" userId="34ab170da5908fc4" providerId="LiveId" clId="{7ED8E5B2-C74A-4867-ABC1-EED925A424AA}" dt="2021-04-14T22:14:08.249" v="2126" actId="14100"/>
          <ac:spMkLst>
            <pc:docMk/>
            <pc:sldMk cId="1036932401" sldId="302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1:52:13.198" v="1955" actId="478"/>
          <ac:spMkLst>
            <pc:docMk/>
            <pc:sldMk cId="1036932401" sldId="302"/>
            <ac:spMk id="3" creationId="{82D92F83-F5D9-42D4-957C-C6C9CE154E83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09.926" v="2128" actId="14100"/>
        <pc:sldMkLst>
          <pc:docMk/>
          <pc:sldMk cId="3420312929" sldId="303"/>
        </pc:sldMkLst>
        <pc:spChg chg="add del mod ord">
          <ac:chgData name="Cristian Chilipirea" userId="34ab170da5908fc4" providerId="LiveId" clId="{7ED8E5B2-C74A-4867-ABC1-EED925A424AA}" dt="2021-04-14T21:52:16.078" v="1956" actId="478"/>
          <ac:spMkLst>
            <pc:docMk/>
            <pc:sldMk cId="3420312929" sldId="303"/>
            <ac:spMk id="2" creationId="{AA808FBC-7528-4A46-92BC-2F570E1B6C3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09.926" v="2128" actId="14100"/>
          <ac:spMkLst>
            <pc:docMk/>
            <pc:sldMk cId="3420312929" sldId="30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5.583" v="2139" actId="20577"/>
        <pc:sldMkLst>
          <pc:docMk/>
          <pc:sldMk cId="429693173" sldId="304"/>
        </pc:sldMkLst>
        <pc:spChg chg="add del mod ord">
          <ac:chgData name="Cristian Chilipirea" userId="34ab170da5908fc4" providerId="LiveId" clId="{7ED8E5B2-C74A-4867-ABC1-EED925A424AA}" dt="2021-04-14T21:52:18.910" v="1957" actId="478"/>
          <ac:spMkLst>
            <pc:docMk/>
            <pc:sldMk cId="429693173" sldId="304"/>
            <ac:spMk id="2" creationId="{C6952050-4A7E-4440-A0B8-9FB06DD967E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5.583" v="2139" actId="20577"/>
          <ac:spMkLst>
            <pc:docMk/>
            <pc:sldMk cId="429693173" sldId="30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9.382" v="2140"/>
        <pc:sldMkLst>
          <pc:docMk/>
          <pc:sldMk cId="577929351" sldId="305"/>
        </pc:sldMkLst>
        <pc:spChg chg="add del mod ord">
          <ac:chgData name="Cristian Chilipirea" userId="34ab170da5908fc4" providerId="LiveId" clId="{7ED8E5B2-C74A-4867-ABC1-EED925A424AA}" dt="2021-04-14T21:52:21.498" v="1958" actId="478"/>
          <ac:spMkLst>
            <pc:docMk/>
            <pc:sldMk cId="577929351" sldId="305"/>
            <ac:spMk id="2" creationId="{6DA1E4E6-CE09-415F-A3D7-2A2A15594BF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9.382" v="2140"/>
          <ac:spMkLst>
            <pc:docMk/>
            <pc:sldMk cId="577929351" sldId="30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2.380" v="2147" actId="20577"/>
        <pc:sldMkLst>
          <pc:docMk/>
          <pc:sldMk cId="3893423084" sldId="306"/>
        </pc:sldMkLst>
        <pc:spChg chg="add del mod ord">
          <ac:chgData name="Cristian Chilipirea" userId="34ab170da5908fc4" providerId="LiveId" clId="{7ED8E5B2-C74A-4867-ABC1-EED925A424AA}" dt="2021-04-14T21:52:24.818" v="1959" actId="478"/>
          <ac:spMkLst>
            <pc:docMk/>
            <pc:sldMk cId="3893423084" sldId="306"/>
            <ac:spMk id="2" creationId="{E214A3A4-E6A6-4AC7-8CF6-DA22B2A6EDC2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2.380" v="2147" actId="20577"/>
          <ac:spMkLst>
            <pc:docMk/>
            <pc:sldMk cId="3893423084" sldId="30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8.848" v="2148"/>
        <pc:sldMkLst>
          <pc:docMk/>
          <pc:sldMk cId="712935340" sldId="307"/>
        </pc:sldMkLst>
        <pc:spChg chg="add del mod ord">
          <ac:chgData name="Cristian Chilipirea" userId="34ab170da5908fc4" providerId="LiveId" clId="{7ED8E5B2-C74A-4867-ABC1-EED925A424AA}" dt="2021-04-14T21:52:27.453" v="1960" actId="478"/>
          <ac:spMkLst>
            <pc:docMk/>
            <pc:sldMk cId="712935340" sldId="307"/>
            <ac:spMk id="2" creationId="{9DFB2BC6-3E1B-49A6-9921-87269F398EBF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8.848" v="2148"/>
          <ac:spMkLst>
            <pc:docMk/>
            <pc:sldMk cId="712935340" sldId="307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42.729" v="2029" actId="692"/>
        <pc:sldMkLst>
          <pc:docMk/>
          <pc:sldMk cId="4105144035" sldId="487"/>
        </pc:sldMkLst>
        <pc:spChg chg="add del mod ord">
          <ac:chgData name="Cristian Chilipirea" userId="34ab170da5908fc4" providerId="LiveId" clId="{7ED8E5B2-C74A-4867-ABC1-EED925A424AA}" dt="2021-04-14T21:20:05.205" v="1898" actId="478"/>
          <ac:spMkLst>
            <pc:docMk/>
            <pc:sldMk cId="4105144035" sldId="487"/>
            <ac:spMk id="2" creationId="{718107DD-3463-4250-B5DB-008D08F8B74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7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1.638" v="2031" actId="692"/>
        <pc:sldMkLst>
          <pc:docMk/>
          <pc:sldMk cId="3965072786" sldId="488"/>
        </pc:sldMkLst>
        <pc:spChg chg="add del mod ord">
          <ac:chgData name="Cristian Chilipirea" userId="34ab170da5908fc4" providerId="LiveId" clId="{7ED8E5B2-C74A-4867-ABC1-EED925A424AA}" dt="2021-04-14T21:20:07.670" v="1899" actId="478"/>
          <ac:spMkLst>
            <pc:docMk/>
            <pc:sldMk cId="3965072786" sldId="488"/>
            <ac:spMk id="2" creationId="{FFC1D4F9-E9D2-4D84-A20D-9BC60432B64A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4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52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8.639" v="2032" actId="692"/>
        <pc:sldMkLst>
          <pc:docMk/>
          <pc:sldMk cId="2724381442" sldId="489"/>
        </pc:sldMkLst>
        <pc:spChg chg="add del mod ord">
          <ac:chgData name="Cristian Chilipirea" userId="34ab170da5908fc4" providerId="LiveId" clId="{7ED8E5B2-C74A-4867-ABC1-EED925A424AA}" dt="2021-04-14T21:20:10.389" v="1900" actId="478"/>
          <ac:spMkLst>
            <pc:docMk/>
            <pc:sldMk cId="2724381442" sldId="489"/>
            <ac:spMk id="2" creationId="{F4908AC5-DEE5-48C8-84EC-D9259CF7539A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1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2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06.045" v="2033" actId="692"/>
        <pc:sldMkLst>
          <pc:docMk/>
          <pc:sldMk cId="279056682" sldId="490"/>
        </pc:sldMkLst>
        <pc:spChg chg="add del mod ord">
          <ac:chgData name="Cristian Chilipirea" userId="34ab170da5908fc4" providerId="LiveId" clId="{7ED8E5B2-C74A-4867-ABC1-EED925A424AA}" dt="2021-04-14T21:20:12.597" v="1901" actId="478"/>
          <ac:spMkLst>
            <pc:docMk/>
            <pc:sldMk cId="279056682" sldId="490"/>
            <ac:spMk id="2" creationId="{C43CA24C-52CA-4A20-A609-823F0C06099C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1.375" v="2034" actId="692"/>
        <pc:sldMkLst>
          <pc:docMk/>
          <pc:sldMk cId="3238930017" sldId="491"/>
        </pc:sldMkLst>
        <pc:spChg chg="add del mod ord">
          <ac:chgData name="Cristian Chilipirea" userId="34ab170da5908fc4" providerId="LiveId" clId="{7ED8E5B2-C74A-4867-ABC1-EED925A424AA}" dt="2021-04-14T21:20:15.853" v="1902" actId="478"/>
          <ac:spMkLst>
            <pc:docMk/>
            <pc:sldMk cId="3238930017" sldId="491"/>
            <ac:spMk id="2" creationId="{28278CB5-59DE-4D73-BEEE-AD023DCB5B5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8.097" v="2035" actId="692"/>
        <pc:sldMkLst>
          <pc:docMk/>
          <pc:sldMk cId="3761282923" sldId="492"/>
        </pc:sldMkLst>
        <pc:spChg chg="add del mod ord">
          <ac:chgData name="Cristian Chilipirea" userId="34ab170da5908fc4" providerId="LiveId" clId="{7ED8E5B2-C74A-4867-ABC1-EED925A424AA}" dt="2021-04-14T21:20:17.945" v="1903" actId="478"/>
          <ac:spMkLst>
            <pc:docMk/>
            <pc:sldMk cId="3761282923" sldId="492"/>
            <ac:spMk id="2" creationId="{61B48AEF-66AF-43B1-AF91-C3F50AA0BC9E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24.177" v="2036" actId="692"/>
        <pc:sldMkLst>
          <pc:docMk/>
          <pc:sldMk cId="1453850005" sldId="493"/>
        </pc:sldMkLst>
        <pc:spChg chg="add del mod ord">
          <ac:chgData name="Cristian Chilipirea" userId="34ab170da5908fc4" providerId="LiveId" clId="{7ED8E5B2-C74A-4867-ABC1-EED925A424AA}" dt="2021-04-14T21:20:20.265" v="1904" actId="478"/>
          <ac:spMkLst>
            <pc:docMk/>
            <pc:sldMk cId="1453850005" sldId="493"/>
            <ac:spMk id="2" creationId="{1097C013-6651-4B99-8CF9-74637E87F9A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32.161" v="2037" actId="692"/>
        <pc:sldMkLst>
          <pc:docMk/>
          <pc:sldMk cId="3095167356" sldId="494"/>
        </pc:sldMkLst>
        <pc:spChg chg="add del mod ord">
          <ac:chgData name="Cristian Chilipirea" userId="34ab170da5908fc4" providerId="LiveId" clId="{7ED8E5B2-C74A-4867-ABC1-EED925A424AA}" dt="2021-04-14T21:20:23.817" v="1905" actId="478"/>
          <ac:spMkLst>
            <pc:docMk/>
            <pc:sldMk cId="3095167356" sldId="494"/>
            <ac:spMk id="2" creationId="{C005B3FF-E27F-4DAF-8DF1-F5B49CC5E979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0.273" v="2038" actId="692"/>
        <pc:sldMkLst>
          <pc:docMk/>
          <pc:sldMk cId="3226104679" sldId="495"/>
        </pc:sldMkLst>
        <pc:spChg chg="add del mod ord">
          <ac:chgData name="Cristian Chilipirea" userId="34ab170da5908fc4" providerId="LiveId" clId="{7ED8E5B2-C74A-4867-ABC1-EED925A424AA}" dt="2021-04-14T21:20:25.809" v="1906" actId="478"/>
          <ac:spMkLst>
            <pc:docMk/>
            <pc:sldMk cId="3226104679" sldId="495"/>
            <ac:spMk id="2" creationId="{8A48AF8F-AA2F-48AB-8667-EC0A2C986B0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6.101" v="2039" actId="692"/>
        <pc:sldMkLst>
          <pc:docMk/>
          <pc:sldMk cId="4048259996" sldId="496"/>
        </pc:sldMkLst>
        <pc:spChg chg="add del mod ord">
          <ac:chgData name="Cristian Chilipirea" userId="34ab170da5908fc4" providerId="LiveId" clId="{7ED8E5B2-C74A-4867-ABC1-EED925A424AA}" dt="2021-04-14T21:20:27.753" v="1907" actId="478"/>
          <ac:spMkLst>
            <pc:docMk/>
            <pc:sldMk cId="4048259996" sldId="496"/>
            <ac:spMk id="2" creationId="{C84009EE-5166-4942-8756-5F4CBEFF496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53.894" v="2040" actId="692"/>
        <pc:sldMkLst>
          <pc:docMk/>
          <pc:sldMk cId="1505123908" sldId="497"/>
        </pc:sldMkLst>
        <pc:spChg chg="add del mod ord">
          <ac:chgData name="Cristian Chilipirea" userId="34ab170da5908fc4" providerId="LiveId" clId="{7ED8E5B2-C74A-4867-ABC1-EED925A424AA}" dt="2021-04-14T21:20:30.985" v="1908" actId="478"/>
          <ac:spMkLst>
            <pc:docMk/>
            <pc:sldMk cId="1505123908" sldId="497"/>
            <ac:spMk id="2" creationId="{C79C9B62-A095-4784-BFE4-279172A6645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20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0.125" v="2041" actId="692"/>
        <pc:sldMkLst>
          <pc:docMk/>
          <pc:sldMk cId="3454300976" sldId="498"/>
        </pc:sldMkLst>
        <pc:spChg chg="add del mod ord">
          <ac:chgData name="Cristian Chilipirea" userId="34ab170da5908fc4" providerId="LiveId" clId="{7ED8E5B2-C74A-4867-ABC1-EED925A424AA}" dt="2021-04-14T21:20:33.698" v="1909" actId="478"/>
          <ac:spMkLst>
            <pc:docMk/>
            <pc:sldMk cId="3454300976" sldId="498"/>
            <ac:spMk id="2" creationId="{62ED00B2-3713-42AE-8218-3263C4D8C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6.741" v="2042" actId="692"/>
        <pc:sldMkLst>
          <pc:docMk/>
          <pc:sldMk cId="3332430627" sldId="499"/>
        </pc:sldMkLst>
        <pc:spChg chg="add del mod ord">
          <ac:chgData name="Cristian Chilipirea" userId="34ab170da5908fc4" providerId="LiveId" clId="{7ED8E5B2-C74A-4867-ABC1-EED925A424AA}" dt="2021-04-14T21:20:36.797" v="1910" actId="478"/>
          <ac:spMkLst>
            <pc:docMk/>
            <pc:sldMk cId="3332430627" sldId="499"/>
            <ac:spMk id="2" creationId="{03C32894-083E-41E4-B095-C0CAFDA42B04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41.597" v="1912" actId="478"/>
        <pc:sldMkLst>
          <pc:docMk/>
          <pc:sldMk cId="3517935319" sldId="500"/>
        </pc:sldMkLst>
        <pc:spChg chg="add del mod ord">
          <ac:chgData name="Cristian Chilipirea" userId="34ab170da5908fc4" providerId="LiveId" clId="{7ED8E5B2-C74A-4867-ABC1-EED925A424AA}" dt="2021-04-14T21:20:41.597" v="1912" actId="478"/>
          <ac:spMkLst>
            <pc:docMk/>
            <pc:sldMk cId="3517935319" sldId="500"/>
            <ac:spMk id="2" creationId="{4F395B71-6399-4572-8908-4347A2A03D7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16.119" v="2000" actId="692"/>
        <pc:sldMkLst>
          <pc:docMk/>
          <pc:sldMk cId="1474753672" sldId="53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474753672" sldId="539"/>
            <ac:spMk id="3" creationId="{227E6414-AF62-484E-9E37-7702A40026AA}"/>
          </ac:spMkLst>
        </pc:spChg>
        <pc:spChg chg="add del mod ord">
          <ac:chgData name="Cristian Chilipirea" userId="34ab170da5908fc4" providerId="LiveId" clId="{7ED8E5B2-C74A-4867-ABC1-EED925A424AA}" dt="2021-04-14T21:15:26.706" v="1835" actId="478"/>
          <ac:spMkLst>
            <pc:docMk/>
            <pc:sldMk cId="1474753672" sldId="539"/>
            <ac:spMk id="4" creationId="{1BBCB139-9EC2-461D-8C4A-1300CE66E7E2}"/>
          </ac:spMkLst>
        </pc:spChg>
        <pc:spChg chg="mod ord">
          <ac:chgData name="Cristian Chilipirea" userId="34ab170da5908fc4" providerId="LiveId" clId="{7ED8E5B2-C74A-4867-ABC1-EED925A424AA}" dt="2021-04-14T21:16:23.600" v="1855"/>
          <ac:spMkLst>
            <pc:docMk/>
            <pc:sldMk cId="1474753672" sldId="53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3.119" v="2001" actId="692"/>
        <pc:sldMkLst>
          <pc:docMk/>
          <pc:sldMk cId="2382776210" sldId="54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82776210" sldId="540"/>
            <ac:spMk id="5" creationId="{5BA8B980-22FD-450D-8DC9-413F79FEC147}"/>
          </ac:spMkLst>
        </pc:spChg>
        <pc:spChg chg="add del mod ord">
          <ac:chgData name="Cristian Chilipirea" userId="34ab170da5908fc4" providerId="LiveId" clId="{7ED8E5B2-C74A-4867-ABC1-EED925A424AA}" dt="2021-04-14T21:15:29.150" v="1836" actId="478"/>
          <ac:spMkLst>
            <pc:docMk/>
            <pc:sldMk cId="2382776210" sldId="540"/>
            <ac:spMk id="6" creationId="{B49BFC27-62D0-4938-8B8C-7C4A373CFF2A}"/>
          </ac:spMkLst>
        </pc:spChg>
        <pc:spChg chg="mod ord">
          <ac:chgData name="Cristian Chilipirea" userId="34ab170da5908fc4" providerId="LiveId" clId="{7ED8E5B2-C74A-4867-ABC1-EED925A424AA}" dt="2021-04-14T21:16:25.623" v="1856"/>
          <ac:spMkLst>
            <pc:docMk/>
            <pc:sldMk cId="2382776210" sldId="54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8.790" v="2002" actId="692"/>
        <pc:sldMkLst>
          <pc:docMk/>
          <pc:sldMk cId="3055059397" sldId="54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55059397" sldId="541"/>
            <ac:spMk id="2" creationId="{4BE89EFB-D9D6-4BDE-9C78-2C95E4A838D9}"/>
          </ac:spMkLst>
        </pc:spChg>
        <pc:spChg chg="add del mod ord">
          <ac:chgData name="Cristian Chilipirea" userId="34ab170da5908fc4" providerId="LiveId" clId="{7ED8E5B2-C74A-4867-ABC1-EED925A424AA}" dt="2021-04-14T21:15:32.698" v="1837" actId="478"/>
          <ac:spMkLst>
            <pc:docMk/>
            <pc:sldMk cId="3055059397" sldId="541"/>
            <ac:spMk id="5" creationId="{5B36C781-5313-4B6C-8D6C-6A1A0B7D763A}"/>
          </ac:spMkLst>
        </pc:spChg>
        <pc:spChg chg="mod ord">
          <ac:chgData name="Cristian Chilipirea" userId="34ab170da5908fc4" providerId="LiveId" clId="{7ED8E5B2-C74A-4867-ABC1-EED925A424AA}" dt="2021-04-14T21:16:27.689" v="1857"/>
          <ac:spMkLst>
            <pc:docMk/>
            <pc:sldMk cId="3055059397" sldId="54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34.920" v="2003" actId="692"/>
        <pc:sldMkLst>
          <pc:docMk/>
          <pc:sldMk cId="3772970979" sldId="54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772970979" sldId="542"/>
            <ac:spMk id="2" creationId="{EE03A818-B42C-47A3-ABFD-E504B82C32C0}"/>
          </ac:spMkLst>
        </pc:spChg>
        <pc:spChg chg="add del mod ord">
          <ac:chgData name="Cristian Chilipirea" userId="34ab170da5908fc4" providerId="LiveId" clId="{7ED8E5B2-C74A-4867-ABC1-EED925A424AA}" dt="2021-04-14T21:15:35.609" v="1838" actId="478"/>
          <ac:spMkLst>
            <pc:docMk/>
            <pc:sldMk cId="3772970979" sldId="542"/>
            <ac:spMk id="5" creationId="{8817C170-1611-48E7-82DF-46E9DFB24303}"/>
          </ac:spMkLst>
        </pc:spChg>
        <pc:spChg chg="mod ord">
          <ac:chgData name="Cristian Chilipirea" userId="34ab170da5908fc4" providerId="LiveId" clId="{7ED8E5B2-C74A-4867-ABC1-EED925A424AA}" dt="2021-04-14T21:16:29.872" v="1858"/>
          <ac:spMkLst>
            <pc:docMk/>
            <pc:sldMk cId="3772970979" sldId="54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1.438" v="2005" actId="692"/>
        <pc:sldMkLst>
          <pc:docMk/>
          <pc:sldMk cId="126525187" sldId="54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6525187" sldId="543"/>
            <ac:spMk id="2" creationId="{66D3DC40-C3A1-4508-BB7D-8F4EB8B1A087}"/>
          </ac:spMkLst>
        </pc:spChg>
        <pc:spChg chg="add del mod ord">
          <ac:chgData name="Cristian Chilipirea" userId="34ab170da5908fc4" providerId="LiveId" clId="{7ED8E5B2-C74A-4867-ABC1-EED925A424AA}" dt="2021-04-14T21:15:38.181" v="1839" actId="478"/>
          <ac:spMkLst>
            <pc:docMk/>
            <pc:sldMk cId="126525187" sldId="543"/>
            <ac:spMk id="5" creationId="{A2C976BA-794E-40DD-8C6D-73BF4991C945}"/>
          </ac:spMkLst>
        </pc:spChg>
        <pc:spChg chg="mod ord">
          <ac:chgData name="Cristian Chilipirea" userId="34ab170da5908fc4" providerId="LiveId" clId="{7ED8E5B2-C74A-4867-ABC1-EED925A424AA}" dt="2021-04-14T21:16:33.673" v="1859"/>
          <ac:spMkLst>
            <pc:docMk/>
            <pc:sldMk cId="126525187" sldId="54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8.786" v="2006" actId="692"/>
        <pc:sldMkLst>
          <pc:docMk/>
          <pc:sldMk cId="2871384233" sldId="54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871384233" sldId="544"/>
            <ac:spMk id="2" creationId="{A5E2108E-6BAD-465C-A335-5A7F0DF3E26F}"/>
          </ac:spMkLst>
        </pc:spChg>
        <pc:spChg chg="add del mod ord">
          <ac:chgData name="Cristian Chilipirea" userId="34ab170da5908fc4" providerId="LiveId" clId="{7ED8E5B2-C74A-4867-ABC1-EED925A424AA}" dt="2021-04-14T21:16:37.906" v="1861" actId="478"/>
          <ac:spMkLst>
            <pc:docMk/>
            <pc:sldMk cId="2871384233" sldId="544"/>
            <ac:spMk id="5" creationId="{A721F879-E0FB-491F-9E51-046735C4506A}"/>
          </ac:spMkLst>
        </pc:spChg>
        <pc:spChg chg="mod ord">
          <ac:chgData name="Cristian Chilipirea" userId="34ab170da5908fc4" providerId="LiveId" clId="{7ED8E5B2-C74A-4867-ABC1-EED925A424AA}" dt="2021-04-14T21:16:36.036" v="1860"/>
          <ac:spMkLst>
            <pc:docMk/>
            <pc:sldMk cId="2871384233" sldId="54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46.602" v="2007" actId="692"/>
        <pc:sldMkLst>
          <pc:docMk/>
          <pc:sldMk cId="3672547213" sldId="54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672547213" sldId="545"/>
            <ac:spMk id="2" creationId="{7655F522-F408-4656-8CCA-E43A882DD589}"/>
          </ac:spMkLst>
        </pc:spChg>
        <pc:spChg chg="add del mod ord">
          <ac:chgData name="Cristian Chilipirea" userId="34ab170da5908fc4" providerId="LiveId" clId="{7ED8E5B2-C74A-4867-ABC1-EED925A424AA}" dt="2021-04-14T21:15:40.838" v="1840" actId="478"/>
          <ac:spMkLst>
            <pc:docMk/>
            <pc:sldMk cId="3672547213" sldId="545"/>
            <ac:spMk id="5" creationId="{0D072C56-7907-4503-A68A-B5EDF98C34F0}"/>
          </ac:spMkLst>
        </pc:spChg>
        <pc:spChg chg="mod ord">
          <ac:chgData name="Cristian Chilipirea" userId="34ab170da5908fc4" providerId="LiveId" clId="{7ED8E5B2-C74A-4867-ABC1-EED925A424AA}" dt="2021-04-14T21:16:39.980" v="1862"/>
          <ac:spMkLst>
            <pc:docMk/>
            <pc:sldMk cId="3672547213" sldId="54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2.317" v="2008" actId="692"/>
        <pc:sldMkLst>
          <pc:docMk/>
          <pc:sldMk cId="768105071" sldId="54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8105071" sldId="546"/>
            <ac:spMk id="2" creationId="{EAE15BDE-A6E3-4F4A-8FA4-1455D819EECC}"/>
          </ac:spMkLst>
        </pc:spChg>
        <pc:spChg chg="add del mod ord">
          <ac:chgData name="Cristian Chilipirea" userId="34ab170da5908fc4" providerId="LiveId" clId="{7ED8E5B2-C74A-4867-ABC1-EED925A424AA}" dt="2021-04-14T21:15:43.598" v="1841" actId="478"/>
          <ac:spMkLst>
            <pc:docMk/>
            <pc:sldMk cId="768105071" sldId="546"/>
            <ac:spMk id="5" creationId="{E7D495A3-CDB2-4792-822A-464EB5B4C2AC}"/>
          </ac:spMkLst>
        </pc:spChg>
        <pc:spChg chg="mod ord">
          <ac:chgData name="Cristian Chilipirea" userId="34ab170da5908fc4" providerId="LiveId" clId="{7ED8E5B2-C74A-4867-ABC1-EED925A424AA}" dt="2021-04-14T21:16:43.332" v="1863"/>
          <ac:spMkLst>
            <pc:docMk/>
            <pc:sldMk cId="768105071" sldId="54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8.109" v="2009" actId="692"/>
        <pc:sldMkLst>
          <pc:docMk/>
          <pc:sldMk cId="3071989838" sldId="547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71989838" sldId="547"/>
            <ac:spMk id="2" creationId="{7121208D-76A0-43D6-A214-EFC26759A4D1}"/>
          </ac:spMkLst>
        </pc:spChg>
        <pc:spChg chg="add del mod ord">
          <ac:chgData name="Cristian Chilipirea" userId="34ab170da5908fc4" providerId="LiveId" clId="{7ED8E5B2-C74A-4867-ABC1-EED925A424AA}" dt="2021-04-14T21:15:45.813" v="1842" actId="478"/>
          <ac:spMkLst>
            <pc:docMk/>
            <pc:sldMk cId="3071989838" sldId="547"/>
            <ac:spMk id="5" creationId="{B982449B-4FCE-4AB3-B4D6-774A18FBA2F6}"/>
          </ac:spMkLst>
        </pc:spChg>
        <pc:spChg chg="mod ord">
          <ac:chgData name="Cristian Chilipirea" userId="34ab170da5908fc4" providerId="LiveId" clId="{7ED8E5B2-C74A-4867-ABC1-EED925A424AA}" dt="2021-04-14T21:16:48.012" v="1864"/>
          <ac:spMkLst>
            <pc:docMk/>
            <pc:sldMk cId="3071989838" sldId="54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4.350" v="2010" actId="692"/>
        <pc:sldMkLst>
          <pc:docMk/>
          <pc:sldMk cId="814351154" sldId="548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14351154" sldId="548"/>
            <ac:spMk id="5" creationId="{F865E755-09F2-405F-A4B5-AB9CDDAE1099}"/>
          </ac:spMkLst>
        </pc:spChg>
        <pc:spChg chg="add del mod ord">
          <ac:chgData name="Cristian Chilipirea" userId="34ab170da5908fc4" providerId="LiveId" clId="{7ED8E5B2-C74A-4867-ABC1-EED925A424AA}" dt="2021-04-14T21:15:47.838" v="1843" actId="478"/>
          <ac:spMkLst>
            <pc:docMk/>
            <pc:sldMk cId="814351154" sldId="548"/>
            <ac:spMk id="6" creationId="{DE1A9EAC-0188-460C-8F6F-DD8A741A3DE0}"/>
          </ac:spMkLst>
        </pc:spChg>
        <pc:spChg chg="mod ord">
          <ac:chgData name="Cristian Chilipirea" userId="34ab170da5908fc4" providerId="LiveId" clId="{7ED8E5B2-C74A-4867-ABC1-EED925A424AA}" dt="2021-04-14T21:16:49.980" v="1865"/>
          <ac:spMkLst>
            <pc:docMk/>
            <pc:sldMk cId="814351154" sldId="54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9.736" v="2011" actId="692"/>
        <pc:sldMkLst>
          <pc:docMk/>
          <pc:sldMk cId="382575787" sldId="54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82575787" sldId="549"/>
            <ac:spMk id="5" creationId="{93D9728B-0DB0-421F-A294-2A05E0243771}"/>
          </ac:spMkLst>
        </pc:spChg>
        <pc:spChg chg="add del mod ord">
          <ac:chgData name="Cristian Chilipirea" userId="34ab170da5908fc4" providerId="LiveId" clId="{7ED8E5B2-C74A-4867-ABC1-EED925A424AA}" dt="2021-04-14T21:15:49.877" v="1844" actId="478"/>
          <ac:spMkLst>
            <pc:docMk/>
            <pc:sldMk cId="382575787" sldId="549"/>
            <ac:spMk id="7" creationId="{8255EC86-9665-4883-B578-7153CFE2E7D1}"/>
          </ac:spMkLst>
        </pc:spChg>
        <pc:spChg chg="mod ord">
          <ac:chgData name="Cristian Chilipirea" userId="34ab170da5908fc4" providerId="LiveId" clId="{7ED8E5B2-C74A-4867-ABC1-EED925A424AA}" dt="2021-04-14T21:16:52.428" v="1866"/>
          <ac:spMkLst>
            <pc:docMk/>
            <pc:sldMk cId="382575787" sldId="54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27.689" v="2013" actId="692"/>
        <pc:sldMkLst>
          <pc:docMk/>
          <pc:sldMk cId="2353374741" sldId="55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53374741" sldId="550"/>
            <ac:spMk id="5" creationId="{1D0F7296-FCD3-4B9A-A413-4B81C06BF1E9}"/>
          </ac:spMkLst>
        </pc:spChg>
        <pc:spChg chg="add del mod ord">
          <ac:chgData name="Cristian Chilipirea" userId="34ab170da5908fc4" providerId="LiveId" clId="{7ED8E5B2-C74A-4867-ABC1-EED925A424AA}" dt="2021-04-14T21:15:55.742" v="1845" actId="478"/>
          <ac:spMkLst>
            <pc:docMk/>
            <pc:sldMk cId="2353374741" sldId="550"/>
            <ac:spMk id="6" creationId="{C82C1761-50A3-46E3-9261-E9FA018F2A33}"/>
          </ac:spMkLst>
        </pc:spChg>
        <pc:spChg chg="mod ord">
          <ac:chgData name="Cristian Chilipirea" userId="34ab170da5908fc4" providerId="LiveId" clId="{7ED8E5B2-C74A-4867-ABC1-EED925A424AA}" dt="2021-04-14T21:16:54.812" v="1867"/>
          <ac:spMkLst>
            <pc:docMk/>
            <pc:sldMk cId="2353374741" sldId="55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16.067" v="2015" actId="692"/>
        <pc:sldMkLst>
          <pc:docMk/>
          <pc:sldMk cId="1285537071" sldId="55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85537071" sldId="551"/>
            <ac:spMk id="3" creationId="{93391495-6BB7-4009-A741-C570CF4901AA}"/>
          </ac:spMkLst>
        </pc:spChg>
        <pc:spChg chg="add del mod ord">
          <ac:chgData name="Cristian Chilipirea" userId="34ab170da5908fc4" providerId="LiveId" clId="{7ED8E5B2-C74A-4867-ABC1-EED925A424AA}" dt="2021-04-14T21:15:58.534" v="1846" actId="478"/>
          <ac:spMkLst>
            <pc:docMk/>
            <pc:sldMk cId="1285537071" sldId="551"/>
            <ac:spMk id="5" creationId="{DBFC4B62-43E7-43F9-9E39-63E43E2D0B4F}"/>
          </ac:spMkLst>
        </pc:spChg>
        <pc:spChg chg="mod ord">
          <ac:chgData name="Cristian Chilipirea" userId="34ab170da5908fc4" providerId="LiveId" clId="{7ED8E5B2-C74A-4867-ABC1-EED925A424AA}" dt="2021-04-14T21:16:58.252" v="1868"/>
          <ac:spMkLst>
            <pc:docMk/>
            <pc:sldMk cId="1285537071" sldId="55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29.309" v="2017" actId="692"/>
        <pc:sldMkLst>
          <pc:docMk/>
          <pc:sldMk cId="274436833" sldId="55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4436833" sldId="552"/>
            <ac:spMk id="5" creationId="{5CD40996-48C4-4E08-861A-FECCD3EE471E}"/>
          </ac:spMkLst>
        </pc:spChg>
        <pc:spChg chg="add del mod ord">
          <ac:chgData name="Cristian Chilipirea" userId="34ab170da5908fc4" providerId="LiveId" clId="{7ED8E5B2-C74A-4867-ABC1-EED925A424AA}" dt="2021-04-14T21:16:00.838" v="1847" actId="478"/>
          <ac:spMkLst>
            <pc:docMk/>
            <pc:sldMk cId="274436833" sldId="552"/>
            <ac:spMk id="6" creationId="{52E41F0D-D048-406B-BF97-22D8830BDB3A}"/>
          </ac:spMkLst>
        </pc:spChg>
        <pc:spChg chg="mod ord">
          <ac:chgData name="Cristian Chilipirea" userId="34ab170da5908fc4" providerId="LiveId" clId="{7ED8E5B2-C74A-4867-ABC1-EED925A424AA}" dt="2021-04-14T21:17:00.956" v="1869"/>
          <ac:spMkLst>
            <pc:docMk/>
            <pc:sldMk cId="274436833" sldId="55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38.749" v="2019" actId="692"/>
        <pc:sldMkLst>
          <pc:docMk/>
          <pc:sldMk cId="3426350562" sldId="55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426350562" sldId="553"/>
            <ac:spMk id="3" creationId="{E6B2E7A5-4C6B-4B4A-AD94-08FEEF56343A}"/>
          </ac:spMkLst>
        </pc:spChg>
        <pc:spChg chg="add del mod ord">
          <ac:chgData name="Cristian Chilipirea" userId="34ab170da5908fc4" providerId="LiveId" clId="{7ED8E5B2-C74A-4867-ABC1-EED925A424AA}" dt="2021-04-14T21:16:03.638" v="1848" actId="478"/>
          <ac:spMkLst>
            <pc:docMk/>
            <pc:sldMk cId="3426350562" sldId="553"/>
            <ac:spMk id="5" creationId="{36E3EAE2-59F5-4F7C-9E34-31B71A34F946}"/>
          </ac:spMkLst>
        </pc:spChg>
        <pc:spChg chg="mod ord">
          <ac:chgData name="Cristian Chilipirea" userId="34ab170da5908fc4" providerId="LiveId" clId="{7ED8E5B2-C74A-4867-ABC1-EED925A424AA}" dt="2021-04-14T21:17:03.612" v="1870"/>
          <ac:spMkLst>
            <pc:docMk/>
            <pc:sldMk cId="3426350562" sldId="55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56.669" v="2021" actId="692"/>
        <pc:sldMkLst>
          <pc:docMk/>
          <pc:sldMk cId="766848005" sldId="55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6848005" sldId="554"/>
            <ac:spMk id="3" creationId="{4D3090C1-E8E6-4219-8097-EAE789AE2F21}"/>
          </ac:spMkLst>
        </pc:spChg>
        <pc:spChg chg="add del mod ord">
          <ac:chgData name="Cristian Chilipirea" userId="34ab170da5908fc4" providerId="LiveId" clId="{7ED8E5B2-C74A-4867-ABC1-EED925A424AA}" dt="2021-04-14T21:16:05.734" v="1849" actId="478"/>
          <ac:spMkLst>
            <pc:docMk/>
            <pc:sldMk cId="766848005" sldId="554"/>
            <ac:spMk id="5" creationId="{8F33D8C0-DA7B-4B88-88B1-7DAF174DA4A3}"/>
          </ac:spMkLst>
        </pc:spChg>
        <pc:spChg chg="mod ord">
          <ac:chgData name="Cristian Chilipirea" userId="34ab170da5908fc4" providerId="LiveId" clId="{7ED8E5B2-C74A-4867-ABC1-EED925A424AA}" dt="2021-04-14T21:17:06.304" v="1871"/>
          <ac:spMkLst>
            <pc:docMk/>
            <pc:sldMk cId="766848005" sldId="55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07.054" v="2023" actId="692"/>
        <pc:sldMkLst>
          <pc:docMk/>
          <pc:sldMk cId="87554675" sldId="55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7554675" sldId="555"/>
            <ac:spMk id="3" creationId="{132B0A95-715E-48BD-97FF-9543E2AB9304}"/>
          </ac:spMkLst>
        </pc:spChg>
        <pc:spChg chg="add del mod ord">
          <ac:chgData name="Cristian Chilipirea" userId="34ab170da5908fc4" providerId="LiveId" clId="{7ED8E5B2-C74A-4867-ABC1-EED925A424AA}" dt="2021-04-14T21:16:08.881" v="1850" actId="478"/>
          <ac:spMkLst>
            <pc:docMk/>
            <pc:sldMk cId="87554675" sldId="555"/>
            <ac:spMk id="5" creationId="{9FBF62A0-59CD-4CBC-B980-AD30AA495A4C}"/>
          </ac:spMkLst>
        </pc:spChg>
        <pc:spChg chg="mod ord">
          <ac:chgData name="Cristian Chilipirea" userId="34ab170da5908fc4" providerId="LiveId" clId="{7ED8E5B2-C74A-4867-ABC1-EED925A424AA}" dt="2021-04-14T21:17:09.072" v="1872"/>
          <ac:spMkLst>
            <pc:docMk/>
            <pc:sldMk cId="87554675" sldId="55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18.825" v="2025" actId="692"/>
        <pc:sldMkLst>
          <pc:docMk/>
          <pc:sldMk cId="2103566945" sldId="55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103566945" sldId="556"/>
            <ac:spMk id="3" creationId="{4668CFA8-3B18-439A-AC1A-11937F87282C}"/>
          </ac:spMkLst>
        </pc:spChg>
        <pc:spChg chg="add del mod ord">
          <ac:chgData name="Cristian Chilipirea" userId="34ab170da5908fc4" providerId="LiveId" clId="{7ED8E5B2-C74A-4867-ABC1-EED925A424AA}" dt="2021-04-14T21:16:11.201" v="1851" actId="478"/>
          <ac:spMkLst>
            <pc:docMk/>
            <pc:sldMk cId="2103566945" sldId="556"/>
            <ac:spMk id="5" creationId="{3203252F-E913-4785-ABAB-2020C8785949}"/>
          </ac:spMkLst>
        </pc:spChg>
        <pc:spChg chg="mod ord">
          <ac:chgData name="Cristian Chilipirea" userId="34ab170da5908fc4" providerId="LiveId" clId="{7ED8E5B2-C74A-4867-ABC1-EED925A424AA}" dt="2021-04-14T21:17:11.704" v="1873"/>
          <ac:spMkLst>
            <pc:docMk/>
            <pc:sldMk cId="2103566945" sldId="55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3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0812488" sldId="568"/>
        </pc:sldMkLst>
      </pc:sldChg>
      <pc:sldChg chg="addSp delSp modSp mod">
        <pc:chgData name="Cristian Chilipirea" userId="34ab170da5908fc4" providerId="LiveId" clId="{7ED8E5B2-C74A-4867-ABC1-EED925A424AA}" dt="2021-04-14T20:21:01.431" v="51" actId="113"/>
        <pc:sldMkLst>
          <pc:docMk/>
          <pc:sldMk cId="2884570821" sldId="569"/>
        </pc:sldMkLst>
        <pc:spChg chg="mod">
          <ac:chgData name="Cristian Chilipirea" userId="34ab170da5908fc4" providerId="LiveId" clId="{7ED8E5B2-C74A-4867-ABC1-EED925A424AA}" dt="2021-04-14T20:20:12.971" v="40" actId="790"/>
          <ac:spMkLst>
            <pc:docMk/>
            <pc:sldMk cId="2884570821" sldId="569"/>
            <ac:spMk id="3" creationId="{153C5BAF-D10C-4B06-AB7D-7399565A6F1E}"/>
          </ac:spMkLst>
        </pc:spChg>
        <pc:spChg chg="del">
          <ac:chgData name="Cristian Chilipirea" userId="34ab170da5908fc4" providerId="LiveId" clId="{7ED8E5B2-C74A-4867-ABC1-EED925A424AA}" dt="2021-04-14T20:20:46.033" v="41" actId="478"/>
          <ac:spMkLst>
            <pc:docMk/>
            <pc:sldMk cId="2884570821" sldId="569"/>
            <ac:spMk id="4" creationId="{4CA6F44E-00F1-4F7E-8598-E7CCACDCBC51}"/>
          </ac:spMkLst>
        </pc:spChg>
        <pc:spChg chg="add mod">
          <ac:chgData name="Cristian Chilipirea" userId="34ab170da5908fc4" providerId="LiveId" clId="{7ED8E5B2-C74A-4867-ABC1-EED925A424AA}" dt="2021-04-14T20:21:01.431" v="51" actId="113"/>
          <ac:spMkLst>
            <pc:docMk/>
            <pc:sldMk cId="2884570821" sldId="569"/>
            <ac:spMk id="6" creationId="{D677CE6F-8676-4453-88EC-9C25330A6189}"/>
          </ac:spMkLst>
        </pc:spChg>
      </pc:sldChg>
      <pc:sldChg chg="new">
        <pc:chgData name="Cristian Chilipirea" userId="34ab170da5908fc4" providerId="LiveId" clId="{7ED8E5B2-C74A-4867-ABC1-EED925A424AA}" dt="2021-04-14T20:21:33.803" v="52" actId="680"/>
        <pc:sldMkLst>
          <pc:docMk/>
          <pc:sldMk cId="192592223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32325552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1143544" sldId="571"/>
        </pc:sldMkLst>
      </pc:sldChg>
      <pc:sldChg chg="new">
        <pc:chgData name="Cristian Chilipirea" userId="34ab170da5908fc4" providerId="LiveId" clId="{7ED8E5B2-C74A-4867-ABC1-EED925A424AA}" dt="2021-04-14T20:21:35.244" v="53" actId="680"/>
        <pc:sldMkLst>
          <pc:docMk/>
          <pc:sldMk cId="4063213023" sldId="57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66961720" sldId="572"/>
        </pc:sldMkLst>
      </pc:sldChg>
      <pc:sldChg chg="addSp delSp modSp new del mod">
        <pc:chgData name="Cristian Chilipirea" userId="34ab170da5908fc4" providerId="LiveId" clId="{7ED8E5B2-C74A-4867-ABC1-EED925A424AA}" dt="2021-04-14T20:23:22.801" v="72" actId="47"/>
        <pc:sldMkLst>
          <pc:docMk/>
          <pc:sldMk cId="2683988664" sldId="572"/>
        </pc:sldMkLst>
        <pc:spChg chg="mod">
          <ac:chgData name="Cristian Chilipirea" userId="34ab170da5908fc4" providerId="LiveId" clId="{7ED8E5B2-C74A-4867-ABC1-EED925A424AA}" dt="2021-04-14T20:21:40.196" v="65" actId="20577"/>
          <ac:spMkLst>
            <pc:docMk/>
            <pc:sldMk cId="2683988664" sldId="572"/>
            <ac:spMk id="3" creationId="{ECD1794F-5EBA-43A5-B68C-ED44E505CD10}"/>
          </ac:spMkLst>
        </pc:spChg>
        <pc:spChg chg="del">
          <ac:chgData name="Cristian Chilipirea" userId="34ab170da5908fc4" providerId="LiveId" clId="{7ED8E5B2-C74A-4867-ABC1-EED925A424AA}" dt="2021-04-14T20:22:26.333" v="67" actId="478"/>
          <ac:spMkLst>
            <pc:docMk/>
            <pc:sldMk cId="2683988664" sldId="572"/>
            <ac:spMk id="4" creationId="{78FC44B6-E02A-4151-AC21-D5E994D6E8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" creationId="{BFCAEBED-120E-44F0-973E-1CEF5590AE93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6" creationId="{1F0CE2E1-E1DB-4E49-B5C5-11E0774203C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7" creationId="{4095E015-7E98-411C-83F1-8F370033B02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8" creationId="{2B3C2754-1644-41C2-983A-7087938ECFA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9" creationId="{51BE5F5C-6402-481C-91AB-329885863BD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0" creationId="{6C2599CC-1290-42D9-AE38-9C02CA193D8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1" creationId="{CDC67A46-FA4E-4EF5-A986-422E7304B2C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2" creationId="{CDA8791F-DEA9-4FC4-8536-742067F9E7B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3" creationId="{4C4B1FD9-E389-434F-ACC4-DC1E3F03064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4" creationId="{1BB17121-CF19-47A3-9AF5-9418F4B2147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6" creationId="{141BF9C4-000E-4FD0-AD9E-7CBD05B7020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7" creationId="{5A478D4E-4AB7-45B8-B47C-B5924FC0C39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8" creationId="{70BB33AB-D7D0-403A-9610-F6D3A73A0E3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9" creationId="{7DB1216F-E8F3-4713-9765-E37470C1FA8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0" creationId="{BCBE38CF-4540-4C77-BCDD-734D1CED85B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1" creationId="{314C20DF-3696-4ED2-97CA-A4656566E5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2" creationId="{736A63FC-8379-4119-916D-439F46F92EE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3" creationId="{CEF0A9EF-FF94-4E0D-B090-5190D952EA1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4" creationId="{C9A6CF44-B02C-4059-9432-F497107103D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5" creationId="{1561B80A-2DA9-47F3-80FE-DF1C56D974E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7" creationId="{6F9499CF-2FE5-4423-9296-78E0C1F1DFC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8" creationId="{0FAC6377-FD17-4854-AEE3-E0DFF87D437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9" creationId="{B788C9B5-1E18-4658-B3FE-A114EF503AD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0" creationId="{8FCFF1AE-2424-4EB9-8118-2297573C4F6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1" creationId="{1FFF9DAF-5E31-4E4B-864A-FDE6400FE8A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2" creationId="{7D7D511B-C1AF-4AAD-AC72-8EB53E6B95D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3" creationId="{C894E171-245B-4C9D-868E-AA97C5D9277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4" creationId="{FC6ABC3B-8BAC-4D50-8C59-29251873951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5" creationId="{821E3431-166B-453A-8227-292EBB9C6A9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6" creationId="{243E9B2E-A569-4C86-BB2C-E77F2745722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8" creationId="{8CD3CACF-CE56-4254-943B-029BD62BA91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9" creationId="{99F2F2B7-0F5E-49EE-8E26-507DC9443E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0" creationId="{FA2E6A26-C918-4E43-AAE6-3E0730A085C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1" creationId="{DD34BB1F-36CB-4CF5-9E62-7A24124E7E3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2" creationId="{F3052C68-AE91-4F1A-A2F4-7A551C3FFF9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3" creationId="{F276C043-D44E-42CB-A81C-3E82EA8DBE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4" creationId="{CE7CBF69-1F6A-428F-B1CD-3198E139BA7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5" creationId="{079BFD86-5BFB-4680-9B65-6FD3BD8EC1B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6" creationId="{22EA4D06-C1A6-4649-92F5-F90EE1E4B87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7" creationId="{B1E982D1-03A0-4A5C-A0EB-F0D265BA77C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9" creationId="{E8ED0EF3-8660-44DC-BBBC-B86010D29EE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0" creationId="{9D4244D8-D857-4C62-85D2-B1E67AC2677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1" creationId="{4D28CD2C-2234-49D7-B0CF-A30F46F0625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2" creationId="{F37ABCED-7227-43D5-A5AD-AC30CDBB215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3" creationId="{6EC513E7-B6F5-476F-8FA0-428C50CFCDA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4" creationId="{DA920BD6-B296-4E64-9C7A-D6A1B04E964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5" creationId="{423D6A02-7B65-4241-B9C5-27EFC6E6479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6" creationId="{D9E7121D-9775-4496-96A2-BFF4C0F90B7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7" creationId="{F4B2EA42-40C0-48F6-B140-4C66C470ED4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8" creationId="{44542D93-0AC9-4CC7-A9B0-7B76AAF88B0D}"/>
          </ac:spMkLst>
        </pc:sp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15" creationId="{8F78019F-B245-43B0-ACB4-5B2724141AEF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26" creationId="{2880F463-16F3-4ED5-9701-F5BB7CEC2839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37" creationId="{F6DD15A3-650E-43AF-9BAC-16BBE186AF6A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48" creationId="{79C53C99-B3E4-424F-B46F-68A82E10EAFC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59" creationId="{B450FC2B-DFB4-452B-A2D3-CC33F62390AA}"/>
          </ac:cxnSpMkLst>
        </pc:cxnChg>
      </pc:sldChg>
      <pc:sldChg chg="modSp add mod">
        <pc:chgData name="Cristian Chilipirea" userId="34ab170da5908fc4" providerId="LiveId" clId="{7ED8E5B2-C74A-4867-ABC1-EED925A424AA}" dt="2021-04-14T20:56:29.514" v="1359" actId="1076"/>
        <pc:sldMkLst>
          <pc:docMk/>
          <pc:sldMk cId="3590722568" sldId="572"/>
        </pc:sldMkLst>
        <pc:spChg chg="mod">
          <ac:chgData name="Cristian Chilipirea" userId="34ab170da5908fc4" providerId="LiveId" clId="{7ED8E5B2-C74A-4867-ABC1-EED925A424AA}" dt="2021-04-14T20:56:29.514" v="1359" actId="1076"/>
          <ac:spMkLst>
            <pc:docMk/>
            <pc:sldMk cId="3590722568" sldId="57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70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71" creationId="{00000000-0000-0000-0000-000000000000}"/>
          </ac:cxnSpMkLst>
        </pc:cxnChg>
      </pc:sldChg>
      <pc:sldChg chg="new del">
        <pc:chgData name="Cristian Chilipirea" userId="34ab170da5908fc4" providerId="LiveId" clId="{7ED8E5B2-C74A-4867-ABC1-EED925A424AA}" dt="2021-04-14T20:23:21.705" v="71" actId="47"/>
        <pc:sldMkLst>
          <pc:docMk/>
          <pc:sldMk cId="681123300" sldId="573"/>
        </pc:sldMkLst>
      </pc:sldChg>
      <pc:sldChg chg="modSp new mod">
        <pc:chgData name="Cristian Chilipirea" userId="34ab170da5908fc4" providerId="LiveId" clId="{7ED8E5B2-C74A-4867-ABC1-EED925A424AA}" dt="2021-04-14T20:40:18.745" v="591" actId="14100"/>
        <pc:sldMkLst>
          <pc:docMk/>
          <pc:sldMk cId="3763336209" sldId="573"/>
        </pc:sldMkLst>
        <pc:spChg chg="mod">
          <ac:chgData name="Cristian Chilipirea" userId="34ab170da5908fc4" providerId="LiveId" clId="{7ED8E5B2-C74A-4867-ABC1-EED925A424AA}" dt="2021-04-14T20:24:18.966" v="81"/>
          <ac:spMkLst>
            <pc:docMk/>
            <pc:sldMk cId="3763336209" sldId="573"/>
            <ac:spMk id="3" creationId="{91235044-BC41-4DB2-8C93-BD6359A1451F}"/>
          </ac:spMkLst>
        </pc:spChg>
        <pc:spChg chg="mod">
          <ac:chgData name="Cristian Chilipirea" userId="34ab170da5908fc4" providerId="LiveId" clId="{7ED8E5B2-C74A-4867-ABC1-EED925A424AA}" dt="2021-04-14T20:40:18.745" v="591" actId="14100"/>
          <ac:spMkLst>
            <pc:docMk/>
            <pc:sldMk cId="3763336209" sldId="573"/>
            <ac:spMk id="4" creationId="{649D39AD-6CAF-4657-818F-D4AE4D133C5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64986809" sldId="57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53065587" sldId="574"/>
        </pc:sldMkLst>
      </pc:sldChg>
      <pc:sldChg chg="modSp add mod">
        <pc:chgData name="Cristian Chilipirea" userId="34ab170da5908fc4" providerId="LiveId" clId="{7ED8E5B2-C74A-4867-ABC1-EED925A424AA}" dt="2021-04-14T20:38:13.131" v="262" actId="692"/>
        <pc:sldMkLst>
          <pc:docMk/>
          <pc:sldMk cId="2975799873" sldId="574"/>
        </pc:sldMkLst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0" creationId="{5650C0FB-B347-4176-9CE0-D869148414F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3" creationId="{A4EF1FC5-5525-436C-B064-8304229C18E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4" creationId="{A3D76C88-0F7D-40DB-910A-6DDB64F8458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5" creationId="{89F70041-BF06-4892-88C1-BB92146C52E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6" creationId="{92C74599-A2E1-4108-9C1A-0D837793452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7" creationId="{8AD57CAF-42DB-40A0-A565-CEBDF582DAA3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8" creationId="{50327F47-27A2-40F7-B136-5EF4E0CC92E6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9" creationId="{01593433-378B-4A13-8941-3807EE35880E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0" creationId="{166AD324-00CA-4761-8B02-A6E8B186B347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6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82" creationId="{00000000-0000-0000-0000-000000000000}"/>
          </ac:cxnSpMkLst>
        </pc:cxnChg>
      </pc:sldChg>
      <pc:sldChg chg="addSp delSp modSp add mod">
        <pc:chgData name="Cristian Chilipirea" userId="34ab170da5908fc4" providerId="LiveId" clId="{7ED8E5B2-C74A-4867-ABC1-EED925A424AA}" dt="2021-04-14T20:37:36.669" v="250" actId="692"/>
        <pc:sldMkLst>
          <pc:docMk/>
          <pc:sldMk cId="1252394528" sldId="575"/>
        </pc:sldMkLst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0" creationId="{5650C0FB-B347-4176-9CE0-D869148414F8}"/>
          </ac:spMkLst>
        </pc:spChg>
        <pc:spChg chg="add mod">
          <ac:chgData name="Cristian Chilipirea" userId="34ab170da5908fc4" providerId="LiveId" clId="{7ED8E5B2-C74A-4867-ABC1-EED925A424AA}" dt="2021-04-14T20:37:27.144" v="248" actId="1076"/>
          <ac:spMkLst>
            <pc:docMk/>
            <pc:sldMk cId="1252394528" sldId="575"/>
            <ac:spMk id="61" creationId="{F94A9C20-513B-469C-A452-5BF366AA32A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3" creationId="{A4EF1FC5-5525-436C-B064-8304229C18E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4" creationId="{A3D76C88-0F7D-40DB-910A-6DDB64F8458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5" creationId="{89F70041-BF06-4892-88C1-BB92146C52E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6" creationId="{92C74599-A2E1-4108-9C1A-0D837793452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7" creationId="{8AD57CAF-42DB-40A0-A565-CEBDF582DAA3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8" creationId="{50327F47-27A2-40F7-B136-5EF4E0CC92E6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9" creationId="{01593433-378B-4A13-8941-3807EE35880E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0" creationId="{166AD324-00CA-4761-8B02-A6E8B186B347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62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37:12.658" v="245" actId="478"/>
          <ac:cxnSpMkLst>
            <pc:docMk/>
            <pc:sldMk cId="1252394528" sldId="575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82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36917545" sldId="57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09142747" sldId="576"/>
        </pc:sldMkLst>
      </pc:sldChg>
      <pc:sldChg chg="modSp new mod">
        <pc:chgData name="Cristian Chilipirea" userId="34ab170da5908fc4" providerId="LiveId" clId="{7ED8E5B2-C74A-4867-ABC1-EED925A424AA}" dt="2021-04-14T20:41:01.417" v="606" actId="20577"/>
        <pc:sldMkLst>
          <pc:docMk/>
          <pc:sldMk cId="3889021571" sldId="576"/>
        </pc:sldMkLst>
        <pc:spChg chg="mod">
          <ac:chgData name="Cristian Chilipirea" userId="34ab170da5908fc4" providerId="LiveId" clId="{7ED8E5B2-C74A-4867-ABC1-EED925A424AA}" dt="2021-04-14T20:41:01.417" v="606" actId="20577"/>
          <ac:spMkLst>
            <pc:docMk/>
            <pc:sldMk cId="3889021571" sldId="576"/>
            <ac:spMk id="3" creationId="{8C63807B-2083-4C15-9047-D12E2FD63793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2326261" sldId="577"/>
        </pc:sldMkLst>
      </pc:sldChg>
      <pc:sldChg chg="modSp add mod">
        <pc:chgData name="Cristian Chilipirea" userId="34ab170da5908fc4" providerId="LiveId" clId="{7ED8E5B2-C74A-4867-ABC1-EED925A424AA}" dt="2021-04-14T20:41:46.294" v="630" actId="14100"/>
        <pc:sldMkLst>
          <pc:docMk/>
          <pc:sldMk cId="3754885860" sldId="577"/>
        </pc:sldMkLst>
        <pc:spChg chg="mod">
          <ac:chgData name="Cristian Chilipirea" userId="34ab170da5908fc4" providerId="LiveId" clId="{7ED8E5B2-C74A-4867-ABC1-EED925A424AA}" dt="2021-04-14T20:41:46.294" v="630" actId="14100"/>
          <ac:spMkLst>
            <pc:docMk/>
            <pc:sldMk cId="3754885860" sldId="577"/>
            <ac:spMk id="4" creationId="{4E015908-9E6B-48C6-A759-A88311E21D26}"/>
          </ac:spMkLst>
        </pc:spChg>
      </pc:sldChg>
      <pc:sldChg chg="modSp new mod">
        <pc:chgData name="Cristian Chilipirea" userId="34ab170da5908fc4" providerId="LiveId" clId="{7ED8E5B2-C74A-4867-ABC1-EED925A424AA}" dt="2021-04-14T20:58:38.241" v="1524" actId="20577"/>
        <pc:sldMkLst>
          <pc:docMk/>
          <pc:sldMk cId="763870952" sldId="578"/>
        </pc:sldMkLst>
        <pc:spChg chg="mod">
          <ac:chgData name="Cristian Chilipirea" userId="34ab170da5908fc4" providerId="LiveId" clId="{7ED8E5B2-C74A-4867-ABC1-EED925A424AA}" dt="2021-04-14T20:49:13.977" v="653" actId="20577"/>
          <ac:spMkLst>
            <pc:docMk/>
            <pc:sldMk cId="763870952" sldId="578"/>
            <ac:spMk id="3" creationId="{52E4E46B-7B60-4691-9B4D-E5BD5D05D068}"/>
          </ac:spMkLst>
        </pc:spChg>
        <pc:spChg chg="mod">
          <ac:chgData name="Cristian Chilipirea" userId="34ab170da5908fc4" providerId="LiveId" clId="{7ED8E5B2-C74A-4867-ABC1-EED925A424AA}" dt="2021-04-14T20:58:38.241" v="1524" actId="20577"/>
          <ac:spMkLst>
            <pc:docMk/>
            <pc:sldMk cId="763870952" sldId="578"/>
            <ac:spMk id="4" creationId="{99DC4CE2-5B57-4C68-8779-2699A79F566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0100518" sldId="57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43031677" sldId="579"/>
        </pc:sldMkLst>
      </pc:sldChg>
      <pc:sldChg chg="new">
        <pc:chgData name="Cristian Chilipirea" userId="34ab170da5908fc4" providerId="LiveId" clId="{7ED8E5B2-C74A-4867-ABC1-EED925A424AA}" dt="2021-04-14T20:49:16.745" v="654" actId="680"/>
        <pc:sldMkLst>
          <pc:docMk/>
          <pc:sldMk cId="3968229722" sldId="57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87895650" sldId="580"/>
        </pc:sldMkLst>
      </pc:sldChg>
      <pc:sldChg chg="modSp new mod">
        <pc:chgData name="Cristian Chilipirea" userId="34ab170da5908fc4" providerId="LiveId" clId="{7ED8E5B2-C74A-4867-ABC1-EED925A424AA}" dt="2021-04-14T20:55:48.373" v="1357" actId="20577"/>
        <pc:sldMkLst>
          <pc:docMk/>
          <pc:sldMk cId="3165290514" sldId="580"/>
        </pc:sldMkLst>
        <pc:spChg chg="mod">
          <ac:chgData name="Cristian Chilipirea" userId="34ab170da5908fc4" providerId="LiveId" clId="{7ED8E5B2-C74A-4867-ABC1-EED925A424AA}" dt="2021-04-14T20:49:42.069" v="681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7ED8E5B2-C74A-4867-ABC1-EED925A424AA}" dt="2021-04-14T20:55:48.373" v="1357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add mod">
        <pc:chgData name="Cristian Chilipirea" userId="34ab170da5908fc4" providerId="LiveId" clId="{7ED8E5B2-C74A-4867-ABC1-EED925A424AA}" dt="2021-04-14T21:10:44.059" v="1661" actId="207"/>
        <pc:sldMkLst>
          <pc:docMk/>
          <pc:sldMk cId="3492998179" sldId="581"/>
        </pc:sldMkLst>
        <pc:spChg chg="del">
          <ac:chgData name="Cristian Chilipirea" userId="34ab170da5908fc4" providerId="LiveId" clId="{7ED8E5B2-C74A-4867-ABC1-EED925A424AA}" dt="2021-04-14T20:56:39" v="1361" actId="478"/>
          <ac:spMkLst>
            <pc:docMk/>
            <pc:sldMk cId="3492998179" sldId="581"/>
            <ac:spMk id="4" creationId="{99DC4CE2-5B57-4C68-8779-2699A79F56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" creationId="{878657A4-F3FA-460B-B585-AC011F1A3D5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6" creationId="{567E74D9-A4F5-406E-BAEF-DA87FD80A12D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7" creationId="{579D1C91-CEBE-4E4B-A018-E1A3700C77C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8" creationId="{AEF1541F-9A25-4545-B70F-779328EF4FE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9" creationId="{3BAA8A3D-E108-47AF-8D04-EC7FB14104C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0" creationId="{F0C7BD73-C3E7-4BEC-89F4-A885C2F31A1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1" creationId="{80C4B9FB-0FD7-4CFD-A086-05BD6FF01D2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2" creationId="{AA4968C2-2FA7-484D-B832-BC107D554F1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3" creationId="{8427C230-4125-4924-AD5E-4DBD74F803A9}"/>
          </ac:spMkLst>
        </pc:spChg>
        <pc:spChg chg="add mod">
          <ac:chgData name="Cristian Chilipirea" userId="34ab170da5908fc4" providerId="LiveId" clId="{7ED8E5B2-C74A-4867-ABC1-EED925A424AA}" dt="2021-04-14T21:09:23.592" v="1653" actId="207"/>
          <ac:spMkLst>
            <pc:docMk/>
            <pc:sldMk cId="3492998179" sldId="581"/>
            <ac:spMk id="14" creationId="{663D73BC-A9E9-4A40-900C-7598EF46A82C}"/>
          </ac:spMkLst>
        </pc:spChg>
        <pc:spChg chg="add mod">
          <ac:chgData name="Cristian Chilipirea" userId="34ab170da5908fc4" providerId="LiveId" clId="{7ED8E5B2-C74A-4867-ABC1-EED925A424AA}" dt="2021-04-14T21:05:42.742" v="1618" actId="207"/>
          <ac:spMkLst>
            <pc:docMk/>
            <pc:sldMk cId="3492998179" sldId="581"/>
            <ac:spMk id="16" creationId="{B089AC56-8D2A-4839-9689-B30C634E5204}"/>
          </ac:spMkLst>
        </pc:spChg>
        <pc:spChg chg="add mod">
          <ac:chgData name="Cristian Chilipirea" userId="34ab170da5908fc4" providerId="LiveId" clId="{7ED8E5B2-C74A-4867-ABC1-EED925A424AA}" dt="2021-04-14T21:02:58.484" v="1587" actId="20577"/>
          <ac:spMkLst>
            <pc:docMk/>
            <pc:sldMk cId="3492998179" sldId="581"/>
            <ac:spMk id="17" creationId="{EE1B35C1-F6B2-43D7-855C-215B0BB1549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8" creationId="{2AD9D8E2-6B01-48AA-8632-301C2B1D2CA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9" creationId="{FC1667E3-D980-4B43-8E30-6A9B4676766F}"/>
          </ac:spMkLst>
        </pc:spChg>
        <pc:spChg chg="add mod">
          <ac:chgData name="Cristian Chilipirea" userId="34ab170da5908fc4" providerId="LiveId" clId="{7ED8E5B2-C74A-4867-ABC1-EED925A424AA}" dt="2021-04-14T21:10:00.668" v="1655" actId="207"/>
          <ac:spMkLst>
            <pc:docMk/>
            <pc:sldMk cId="3492998179" sldId="581"/>
            <ac:spMk id="20" creationId="{93A6D252-353C-40E9-80E1-4B5ADA478CA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1" creationId="{B20EFF1D-2894-405B-BCEC-4558B1A0AE2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2" creationId="{58B059D0-A9C6-4158-9A7C-441E9BDA1B6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3" creationId="{BD165EC5-263A-4969-B113-2CA4E1D4A07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4" creationId="{7D74DF72-634A-43BA-847D-22F76252C518}"/>
          </ac:spMkLst>
        </pc:spChg>
        <pc:spChg chg="add mod">
          <ac:chgData name="Cristian Chilipirea" userId="34ab170da5908fc4" providerId="LiveId" clId="{7ED8E5B2-C74A-4867-ABC1-EED925A424AA}" dt="2021-04-14T20:58:48.065" v="1526" actId="20577"/>
          <ac:spMkLst>
            <pc:docMk/>
            <pc:sldMk cId="3492998179" sldId="581"/>
            <ac:spMk id="25" creationId="{9BFB8945-D273-4C01-A5B0-CF4B6D094014}"/>
          </ac:spMkLst>
        </pc:spChg>
        <pc:spChg chg="add mod">
          <ac:chgData name="Cristian Chilipirea" userId="34ab170da5908fc4" providerId="LiveId" clId="{7ED8E5B2-C74A-4867-ABC1-EED925A424AA}" dt="2021-04-14T21:05:53.184" v="1619" actId="207"/>
          <ac:spMkLst>
            <pc:docMk/>
            <pc:sldMk cId="3492998179" sldId="581"/>
            <ac:spMk id="27" creationId="{F304F645-2A53-4A5E-BC3F-61565A1D3FF4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28" creationId="{DDFD9E4A-2A3C-436E-9234-039FF86DA1BC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9" creationId="{1C503AF5-FF4A-47F1-A52C-2EFE8842E898}"/>
          </ac:spMkLst>
        </pc:spChg>
        <pc:spChg chg="add mod">
          <ac:chgData name="Cristian Chilipirea" userId="34ab170da5908fc4" providerId="LiveId" clId="{7ED8E5B2-C74A-4867-ABC1-EED925A424AA}" dt="2021-04-14T21:10:09.840" v="1657" actId="207"/>
          <ac:spMkLst>
            <pc:docMk/>
            <pc:sldMk cId="3492998179" sldId="581"/>
            <ac:spMk id="30" creationId="{938FC9FA-E70F-412B-890F-65E2013E8CFA}"/>
          </ac:spMkLst>
        </pc:spChg>
        <pc:spChg chg="add mod">
          <ac:chgData name="Cristian Chilipirea" userId="34ab170da5908fc4" providerId="LiveId" clId="{7ED8E5B2-C74A-4867-ABC1-EED925A424AA}" dt="2021-04-14T21:03:01.821" v="1588" actId="20577"/>
          <ac:spMkLst>
            <pc:docMk/>
            <pc:sldMk cId="3492998179" sldId="581"/>
            <ac:spMk id="31" creationId="{30646C32-A69B-460B-B2B4-90A10F20A19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2" creationId="{B8A55671-2CAF-4C22-A733-D8532BFAFCC0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3" creationId="{B2D38E69-D163-474D-968C-A49DCF62D7A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4" creationId="{AAB495A3-36FC-4F28-8743-6B507862501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5" creationId="{BDB704B3-F53E-4FCB-81CB-54D62527DCE6}"/>
          </ac:spMkLst>
        </pc:spChg>
        <pc:spChg chg="add mod">
          <ac:chgData name="Cristian Chilipirea" userId="34ab170da5908fc4" providerId="LiveId" clId="{7ED8E5B2-C74A-4867-ABC1-EED925A424AA}" dt="2021-04-14T20:59:17.328" v="1539" actId="20577"/>
          <ac:spMkLst>
            <pc:docMk/>
            <pc:sldMk cId="3492998179" sldId="581"/>
            <ac:spMk id="36" creationId="{F5F05ED7-AD5A-4DA2-8461-FB7D25B17FC6}"/>
          </ac:spMkLst>
        </pc:spChg>
        <pc:spChg chg="add mod">
          <ac:chgData name="Cristian Chilipirea" userId="34ab170da5908fc4" providerId="LiveId" clId="{7ED8E5B2-C74A-4867-ABC1-EED925A424AA}" dt="2021-04-14T21:05:56.501" v="1620" actId="207"/>
          <ac:spMkLst>
            <pc:docMk/>
            <pc:sldMk cId="3492998179" sldId="581"/>
            <ac:spMk id="38" creationId="{BC596DB8-B6A0-450C-B7B6-C9D3FA8B4768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39" creationId="{D5E0AF0B-851F-4E90-8DF8-A755859188D7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40" creationId="{037760A6-F86D-4B9B-B988-6EF2773C56D2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1" creationId="{970196C3-B040-480F-8104-0E1995A50E1D}"/>
          </ac:spMkLst>
        </pc:spChg>
        <pc:spChg chg="add mod">
          <ac:chgData name="Cristian Chilipirea" userId="34ab170da5908fc4" providerId="LiveId" clId="{7ED8E5B2-C74A-4867-ABC1-EED925A424AA}" dt="2021-04-14T21:03:04.207" v="1589" actId="20577"/>
          <ac:spMkLst>
            <pc:docMk/>
            <pc:sldMk cId="3492998179" sldId="581"/>
            <ac:spMk id="42" creationId="{872CCBB4-047D-4043-82CA-4D2ECF2558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3" creationId="{0D28387E-6D63-4476-BC7F-BAEE692E971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4" creationId="{1FE6E802-6319-4D86-B6E3-330A11741A00}"/>
          </ac:spMkLst>
        </pc:spChg>
        <pc:spChg chg="add mod">
          <ac:chgData name="Cristian Chilipirea" userId="34ab170da5908fc4" providerId="LiveId" clId="{7ED8E5B2-C74A-4867-ABC1-EED925A424AA}" dt="2021-04-14T21:10:22.516" v="1659" actId="207"/>
          <ac:spMkLst>
            <pc:docMk/>
            <pc:sldMk cId="3492998179" sldId="581"/>
            <ac:spMk id="45" creationId="{AB4BCC2B-F444-41CC-9885-7932EB0ACFB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6" creationId="{970F5AAD-AC44-41D1-9902-5221533AD7D1}"/>
          </ac:spMkLst>
        </pc:spChg>
        <pc:spChg chg="add mod">
          <ac:chgData name="Cristian Chilipirea" userId="34ab170da5908fc4" providerId="LiveId" clId="{7ED8E5B2-C74A-4867-ABC1-EED925A424AA}" dt="2021-04-14T20:59:53.763" v="1547" actId="20577"/>
          <ac:spMkLst>
            <pc:docMk/>
            <pc:sldMk cId="3492998179" sldId="581"/>
            <ac:spMk id="47" creationId="{FAA8F7C8-2D71-4D8C-A34A-236DF5768DE9}"/>
          </ac:spMkLst>
        </pc:spChg>
        <pc:spChg chg="add mod">
          <ac:chgData name="Cristian Chilipirea" userId="34ab170da5908fc4" providerId="LiveId" clId="{7ED8E5B2-C74A-4867-ABC1-EED925A424AA}" dt="2021-04-14T21:05:58.623" v="1621" actId="207"/>
          <ac:spMkLst>
            <pc:docMk/>
            <pc:sldMk cId="3492998179" sldId="581"/>
            <ac:spMk id="49" creationId="{16657466-7329-41D2-B96D-6F520A2F72CB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50" creationId="{86F2C92B-8649-467D-9E96-B704550515E1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51" creationId="{ED4E50D3-97E6-411D-A7EE-415A7B125388}"/>
          </ac:spMkLst>
        </pc:spChg>
        <pc:spChg chg="add mod">
          <ac:chgData name="Cristian Chilipirea" userId="34ab170da5908fc4" providerId="LiveId" clId="{7ED8E5B2-C74A-4867-ABC1-EED925A424AA}" dt="2021-04-14T21:07:27.677" v="1636" actId="207"/>
          <ac:spMkLst>
            <pc:docMk/>
            <pc:sldMk cId="3492998179" sldId="581"/>
            <ac:spMk id="52" creationId="{9F0A429C-5E21-4AE7-AA12-23CF5BD531EA}"/>
          </ac:spMkLst>
        </pc:spChg>
        <pc:spChg chg="add mod">
          <ac:chgData name="Cristian Chilipirea" userId="34ab170da5908fc4" providerId="LiveId" clId="{7ED8E5B2-C74A-4867-ABC1-EED925A424AA}" dt="2021-04-14T21:03:11.283" v="1590" actId="20577"/>
          <ac:spMkLst>
            <pc:docMk/>
            <pc:sldMk cId="3492998179" sldId="581"/>
            <ac:spMk id="53" creationId="{EE282803-A332-49BF-B57C-2B0EC0E1583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4" creationId="{B44B816C-5FC6-4D2A-BB2F-CF06B4B29F0A}"/>
          </ac:spMkLst>
        </pc:spChg>
        <pc:spChg chg="add mod">
          <ac:chgData name="Cristian Chilipirea" userId="34ab170da5908fc4" providerId="LiveId" clId="{7ED8E5B2-C74A-4867-ABC1-EED925A424AA}" dt="2021-04-14T21:10:44.059" v="1661" actId="207"/>
          <ac:spMkLst>
            <pc:docMk/>
            <pc:sldMk cId="3492998179" sldId="581"/>
            <ac:spMk id="55" creationId="{7AA3A447-B7C6-48EE-A7E1-5A7F37BF6572}"/>
          </ac:spMkLst>
        </pc:spChg>
        <pc:spChg chg="add mod">
          <ac:chgData name="Cristian Chilipirea" userId="34ab170da5908fc4" providerId="LiveId" clId="{7ED8E5B2-C74A-4867-ABC1-EED925A424AA}" dt="2021-04-14T21:00:22.892" v="1555" actId="20577"/>
          <ac:spMkLst>
            <pc:docMk/>
            <pc:sldMk cId="3492998179" sldId="581"/>
            <ac:spMk id="56" creationId="{5C1022B9-488F-435D-8E28-928D7263379B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7" creationId="{CD8C3A17-9D99-48F6-90F1-0A52C8751790}"/>
          </ac:spMkLst>
        </pc:spChg>
        <pc:spChg chg="add mod">
          <ac:chgData name="Cristian Chilipirea" userId="34ab170da5908fc4" providerId="LiveId" clId="{7ED8E5B2-C74A-4867-ABC1-EED925A424AA}" dt="2021-04-14T21:00:16.129" v="1553" actId="20577"/>
          <ac:spMkLst>
            <pc:docMk/>
            <pc:sldMk cId="3492998179" sldId="581"/>
            <ac:spMk id="58" creationId="{F08A026C-E30C-4C35-A8E2-F64D5D492675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2" creationId="{F039D0C9-037B-4776-A876-0C61F6798E3C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3" creationId="{194226F1-6FED-4CA2-86B7-94B9A3FD962B}"/>
          </ac:spMkLst>
        </pc:spChg>
        <pc:cxnChg chg="add mod">
          <ac:chgData name="Cristian Chilipirea" userId="34ab170da5908fc4" providerId="LiveId" clId="{7ED8E5B2-C74A-4867-ABC1-EED925A424AA}" dt="2021-04-14T20:57:36.622" v="1364" actId="14100"/>
          <ac:cxnSpMkLst>
            <pc:docMk/>
            <pc:sldMk cId="3492998179" sldId="581"/>
            <ac:cxnSpMk id="15" creationId="{1DDF11E5-8097-4000-999B-9CD6E096851A}"/>
          </ac:cxnSpMkLst>
        </pc:cxnChg>
        <pc:cxnChg chg="add mod">
          <ac:chgData name="Cristian Chilipirea" userId="34ab170da5908fc4" providerId="LiveId" clId="{7ED8E5B2-C74A-4867-ABC1-EED925A424AA}" dt="2021-04-14T20:59:07.819" v="1535" actId="14100"/>
          <ac:cxnSpMkLst>
            <pc:docMk/>
            <pc:sldMk cId="3492998179" sldId="581"/>
            <ac:cxnSpMk id="26" creationId="{FDFE6CF6-8484-4636-96D7-E4502891AEDB}"/>
          </ac:cxnSpMkLst>
        </pc:cxnChg>
        <pc:cxnChg chg="add mod">
          <ac:chgData name="Cristian Chilipirea" userId="34ab170da5908fc4" providerId="LiveId" clId="{7ED8E5B2-C74A-4867-ABC1-EED925A424AA}" dt="2021-04-14T20:59:27.583" v="1541" actId="1076"/>
          <ac:cxnSpMkLst>
            <pc:docMk/>
            <pc:sldMk cId="3492998179" sldId="581"/>
            <ac:cxnSpMk id="37" creationId="{3882E619-4CD0-490D-8115-76D3ABE78C88}"/>
          </ac:cxnSpMkLst>
        </pc:cxnChg>
        <pc:cxnChg chg="add mod">
          <ac:chgData name="Cristian Chilipirea" userId="34ab170da5908fc4" providerId="LiveId" clId="{7ED8E5B2-C74A-4867-ABC1-EED925A424AA}" dt="2021-04-14T21:00:02.547" v="1549" actId="14100"/>
          <ac:cxnSpMkLst>
            <pc:docMk/>
            <pc:sldMk cId="3492998179" sldId="581"/>
            <ac:cxnSpMk id="48" creationId="{A809A1D0-3E5B-4C1D-8D05-C8785D1B71D8}"/>
          </ac:cxnSpMkLst>
        </pc:cxnChg>
        <pc:cxnChg chg="add mod">
          <ac:chgData name="Cristian Chilipirea" userId="34ab170da5908fc4" providerId="LiveId" clId="{7ED8E5B2-C74A-4867-ABC1-EED925A424AA}" dt="2021-04-14T21:00:44.221" v="1558" actId="14100"/>
          <ac:cxnSpMkLst>
            <pc:docMk/>
            <pc:sldMk cId="3492998179" sldId="581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22013321" sldId="581"/>
        </pc:sldMkLst>
      </pc:sldChg>
      <pc:sldChg chg="delSp modSp add mod">
        <pc:chgData name="Cristian Chilipirea" userId="34ab170da5908fc4" providerId="LiveId" clId="{7ED8E5B2-C74A-4867-ABC1-EED925A424AA}" dt="2021-04-14T21:11:16.180" v="1669" actId="207"/>
        <pc:sldMkLst>
          <pc:docMk/>
          <pc:sldMk cId="1528186521" sldId="582"/>
        </pc:sldMkLst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5" creationId="{878657A4-F3FA-460B-B585-AC011F1A3D5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6" creationId="{567E74D9-A4F5-406E-BAEF-DA87FD80A12D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7" creationId="{579D1C91-CEBE-4E4B-A018-E1A3700C77C3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8" creationId="{AEF1541F-9A25-4545-B70F-779328EF4FE5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9" creationId="{3BAA8A3D-E108-47AF-8D04-EC7FB14104C4}"/>
          </ac:spMkLst>
        </pc:spChg>
        <pc:spChg chg="mod">
          <ac:chgData name="Cristian Chilipirea" userId="34ab170da5908fc4" providerId="LiveId" clId="{7ED8E5B2-C74A-4867-ABC1-EED925A424AA}" dt="2021-04-14T21:10:55.730" v="1663" actId="207"/>
          <ac:spMkLst>
            <pc:docMk/>
            <pc:sldMk cId="1528186521" sldId="582"/>
            <ac:spMk id="11" creationId="{80C4B9FB-0FD7-4CFD-A086-05BD6FF01D21}"/>
          </ac:spMkLst>
        </pc:spChg>
        <pc:spChg chg="mod">
          <ac:chgData name="Cristian Chilipirea" userId="34ab170da5908fc4" providerId="LiveId" clId="{7ED8E5B2-C74A-4867-ABC1-EED925A424AA}" dt="2021-04-14T21:01:07.501" v="1565" actId="20577"/>
          <ac:spMkLst>
            <pc:docMk/>
            <pc:sldMk cId="1528186521" sldId="582"/>
            <ac:spMk id="12" creationId="{AA4968C2-2FA7-484D-B832-BC107D554F19}"/>
          </ac:spMkLst>
        </pc:spChg>
        <pc:spChg chg="mod">
          <ac:chgData name="Cristian Chilipirea" userId="34ab170da5908fc4" providerId="LiveId" clId="{7ED8E5B2-C74A-4867-ABC1-EED925A424AA}" dt="2021-04-14T21:01:10.134" v="1566" actId="20577"/>
          <ac:spMkLst>
            <pc:docMk/>
            <pc:sldMk cId="1528186521" sldId="582"/>
            <ac:spMk id="14" creationId="{663D73BC-A9E9-4A40-900C-7598EF46A82C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16" creationId="{B089AC56-8D2A-4839-9689-B30C634E520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17" creationId="{EE1B35C1-F6B2-43D7-855C-215B0BB15493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18" creationId="{2AD9D8E2-6B01-48AA-8632-301C2B1D2CA1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19" creationId="{FC1667E3-D980-4B43-8E30-6A9B4676766F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20" creationId="{93A6D252-353C-40E9-80E1-4B5ADA478CA3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21" creationId="{B20EFF1D-2894-405B-BCEC-4558B1A0AE25}"/>
          </ac:spMkLst>
        </pc:spChg>
        <pc:spChg chg="mod">
          <ac:chgData name="Cristian Chilipirea" userId="34ab170da5908fc4" providerId="LiveId" clId="{7ED8E5B2-C74A-4867-ABC1-EED925A424AA}" dt="2021-04-14T21:04:15.837" v="1594" actId="20577"/>
          <ac:spMkLst>
            <pc:docMk/>
            <pc:sldMk cId="1528186521" sldId="582"/>
            <ac:spMk id="22" creationId="{58B059D0-A9C6-4158-9A7C-441E9BDA1B65}"/>
          </ac:spMkLst>
        </pc:spChg>
        <pc:spChg chg="mod">
          <ac:chgData name="Cristian Chilipirea" userId="34ab170da5908fc4" providerId="LiveId" clId="{7ED8E5B2-C74A-4867-ABC1-EED925A424AA}" dt="2021-04-14T21:01:30.330" v="1573" actId="20577"/>
          <ac:spMkLst>
            <pc:docMk/>
            <pc:sldMk cId="1528186521" sldId="582"/>
            <ac:spMk id="23" creationId="{BD165EC5-263A-4969-B113-2CA4E1D4A07F}"/>
          </ac:spMkLst>
        </pc:spChg>
        <pc:spChg chg="mod">
          <ac:chgData name="Cristian Chilipirea" userId="34ab170da5908fc4" providerId="LiveId" clId="{7ED8E5B2-C74A-4867-ABC1-EED925A424AA}" dt="2021-04-14T21:11:03.270" v="1665" actId="207"/>
          <ac:spMkLst>
            <pc:docMk/>
            <pc:sldMk cId="1528186521" sldId="582"/>
            <ac:spMk id="24" creationId="{7D74DF72-634A-43BA-847D-22F76252C518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27" creationId="{F304F645-2A53-4A5E-BC3F-61565A1D3FF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28" creationId="{DDFD9E4A-2A3C-436E-9234-039FF86DA1BC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29" creationId="{1C503AF5-FF4A-47F1-A52C-2EFE8842E89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30" creationId="{938FC9FA-E70F-412B-890F-65E2013E8CF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31" creationId="{30646C32-A69B-460B-B2B4-90A10F20A195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32" creationId="{B8A55671-2CAF-4C22-A733-D8532BFAFCC0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33" creationId="{B2D38E69-D163-474D-968C-A49DCF62D7A9}"/>
          </ac:spMkLst>
        </pc:spChg>
        <pc:spChg chg="mod">
          <ac:chgData name="Cristian Chilipirea" userId="34ab170da5908fc4" providerId="LiveId" clId="{7ED8E5B2-C74A-4867-ABC1-EED925A424AA}" dt="2021-04-14T21:01:44.296" v="1576" actId="20577"/>
          <ac:spMkLst>
            <pc:docMk/>
            <pc:sldMk cId="1528186521" sldId="582"/>
            <ac:spMk id="34" creationId="{AAB495A3-36FC-4F28-8743-6B5078625013}"/>
          </ac:spMkLst>
        </pc:spChg>
        <pc:spChg chg="mod">
          <ac:chgData name="Cristian Chilipirea" userId="34ab170da5908fc4" providerId="LiveId" clId="{7ED8E5B2-C74A-4867-ABC1-EED925A424AA}" dt="2021-04-14T21:11:09.705" v="1667" actId="207"/>
          <ac:spMkLst>
            <pc:docMk/>
            <pc:sldMk cId="1528186521" sldId="582"/>
            <ac:spMk id="35" creationId="{BDB704B3-F53E-4FCB-81CB-54D62527DCE6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38" creationId="{BC596DB8-B6A0-450C-B7B6-C9D3FA8B4768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39" creationId="{D5E0AF0B-851F-4E90-8DF8-A755859188D7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40" creationId="{037760A6-F86D-4B9B-B988-6EF2773C56D2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41" creationId="{970196C3-B040-480F-8104-0E1995A50E1D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42" creationId="{872CCBB4-047D-4043-82CA-4D2ECF255867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43" creationId="{0D28387E-6D63-4476-BC7F-BAEE692E971F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44" creationId="{1FE6E802-6319-4D86-B6E3-330A11741A00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45" creationId="{AB4BCC2B-F444-41CC-9885-7932EB0ACFB5}"/>
          </ac:spMkLst>
        </pc:spChg>
        <pc:spChg chg="mod">
          <ac:chgData name="Cristian Chilipirea" userId="34ab170da5908fc4" providerId="LiveId" clId="{7ED8E5B2-C74A-4867-ABC1-EED925A424AA}" dt="2021-04-14T21:05:13.639" v="1609" actId="20577"/>
          <ac:spMkLst>
            <pc:docMk/>
            <pc:sldMk cId="1528186521" sldId="582"/>
            <ac:spMk id="46" creationId="{970F5AAD-AC44-41D1-9902-5221533AD7D1}"/>
          </ac:spMkLst>
        </pc:spChg>
        <pc:spChg chg="mod">
          <ac:chgData name="Cristian Chilipirea" userId="34ab170da5908fc4" providerId="LiveId" clId="{7ED8E5B2-C74A-4867-ABC1-EED925A424AA}" dt="2021-04-14T21:11:16.180" v="1669" actId="207"/>
          <ac:spMkLst>
            <pc:docMk/>
            <pc:sldMk cId="1528186521" sldId="582"/>
            <ac:spMk id="47" creationId="{FAA8F7C8-2D71-4D8C-A34A-236DF5768DE9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49" creationId="{16657466-7329-41D2-B96D-6F520A2F72CB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50" creationId="{86F2C92B-8649-467D-9E96-B704550515E1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51" creationId="{ED4E50D3-97E6-411D-A7EE-415A7B12538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52" creationId="{9F0A429C-5E21-4AE7-AA12-23CF5BD531E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53" creationId="{EE282803-A332-49BF-B57C-2B0EC0E1583F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54" creationId="{B44B816C-5FC6-4D2A-BB2F-CF06B4B29F0A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55" creationId="{7AA3A447-B7C6-48EE-A7E1-5A7F37BF6572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56" creationId="{5C1022B9-488F-435D-8E28-928D7263379B}"/>
          </ac:spMkLst>
        </pc:spChg>
        <pc:spChg chg="mod">
          <ac:chgData name="Cristian Chilipirea" userId="34ab170da5908fc4" providerId="LiveId" clId="{7ED8E5B2-C74A-4867-ABC1-EED925A424AA}" dt="2021-04-14T21:09:02.744" v="1651" actId="207"/>
          <ac:spMkLst>
            <pc:docMk/>
            <pc:sldMk cId="1528186521" sldId="582"/>
            <ac:spMk id="57" creationId="{CD8C3A17-9D99-48F6-90F1-0A52C8751790}"/>
          </ac:spMkLst>
        </pc:spChg>
        <pc:cxnChg chg="mod">
          <ac:chgData name="Cristian Chilipirea" userId="34ab170da5908fc4" providerId="LiveId" clId="{7ED8E5B2-C74A-4867-ABC1-EED925A424AA}" dt="2021-04-14T21:04:05.555" v="1593" actId="14100"/>
          <ac:cxnSpMkLst>
            <pc:docMk/>
            <pc:sldMk cId="1528186521" sldId="582"/>
            <ac:cxnSpMk id="15" creationId="{1DDF11E5-8097-4000-999B-9CD6E096851A}"/>
          </ac:cxnSpMkLst>
        </pc:cxnChg>
        <pc:cxnChg chg="mod">
          <ac:chgData name="Cristian Chilipirea" userId="34ab170da5908fc4" providerId="LiveId" clId="{7ED8E5B2-C74A-4867-ABC1-EED925A424AA}" dt="2021-04-14T21:04:31.904" v="1598" actId="14100"/>
          <ac:cxnSpMkLst>
            <pc:docMk/>
            <pc:sldMk cId="1528186521" sldId="582"/>
            <ac:cxnSpMk id="26" creationId="{FDFE6CF6-8484-4636-96D7-E4502891AEDB}"/>
          </ac:cxnSpMkLst>
        </pc:cxnChg>
        <pc:cxnChg chg="mod">
          <ac:chgData name="Cristian Chilipirea" userId="34ab170da5908fc4" providerId="LiveId" clId="{7ED8E5B2-C74A-4867-ABC1-EED925A424AA}" dt="2021-04-14T21:04:58.889" v="1602" actId="1076"/>
          <ac:cxnSpMkLst>
            <pc:docMk/>
            <pc:sldMk cId="1528186521" sldId="582"/>
            <ac:cxnSpMk id="37" creationId="{3882E619-4CD0-490D-8115-76D3ABE78C88}"/>
          </ac:cxnSpMkLst>
        </pc:cxnChg>
        <pc:cxnChg chg="mod">
          <ac:chgData name="Cristian Chilipirea" userId="34ab170da5908fc4" providerId="LiveId" clId="{7ED8E5B2-C74A-4867-ABC1-EED925A424AA}" dt="2021-04-14T21:05:19.457" v="1611" actId="14100"/>
          <ac:cxnSpMkLst>
            <pc:docMk/>
            <pc:sldMk cId="1528186521" sldId="582"/>
            <ac:cxnSpMk id="48" creationId="{A809A1D0-3E5B-4C1D-8D05-C8785D1B71D8}"/>
          </ac:cxnSpMkLst>
        </pc:cxnChg>
        <pc:cxnChg chg="del mod">
          <ac:chgData name="Cristian Chilipirea" userId="34ab170da5908fc4" providerId="LiveId" clId="{7ED8E5B2-C74A-4867-ABC1-EED925A424AA}" dt="2021-04-14T21:05:25.011" v="1612" actId="478"/>
          <ac:cxnSpMkLst>
            <pc:docMk/>
            <pc:sldMk cId="1528186521" sldId="582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72964664" sldId="58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24206780" sldId="583"/>
        </pc:sldMkLst>
      </pc:sldChg>
      <pc:sldChg chg="addSp delSp modSp new mod">
        <pc:chgData name="Cristian Chilipirea" userId="34ab170da5908fc4" providerId="LiveId" clId="{7ED8E5B2-C74A-4867-ABC1-EED925A424AA}" dt="2021-04-14T21:12:26.825" v="1685"/>
        <pc:sldMkLst>
          <pc:docMk/>
          <pc:sldMk cId="2862449490" sldId="583"/>
        </pc:sldMkLst>
        <pc:spChg chg="mod">
          <ac:chgData name="Cristian Chilipirea" userId="34ab170da5908fc4" providerId="LiveId" clId="{7ED8E5B2-C74A-4867-ABC1-EED925A424AA}" dt="2021-04-14T21:12:18.279" v="1683" actId="20577"/>
          <ac:spMkLst>
            <pc:docMk/>
            <pc:sldMk cId="2862449490" sldId="583"/>
            <ac:spMk id="3" creationId="{8CF19618-5DC1-4EE6-B699-F17ADB02B70E}"/>
          </ac:spMkLst>
        </pc:spChg>
        <pc:spChg chg="del">
          <ac:chgData name="Cristian Chilipirea" userId="34ab170da5908fc4" providerId="LiveId" clId="{7ED8E5B2-C74A-4867-ABC1-EED925A424AA}" dt="2021-04-14T21:12:25.434" v="1684" actId="478"/>
          <ac:spMkLst>
            <pc:docMk/>
            <pc:sldMk cId="2862449490" sldId="583"/>
            <ac:spMk id="4" creationId="{DC9C2744-74E2-443A-842A-44A90CB75B58}"/>
          </ac:spMkLst>
        </pc:spChg>
        <pc:spChg chg="add mod">
          <ac:chgData name="Cristian Chilipirea" userId="34ab170da5908fc4" providerId="LiveId" clId="{7ED8E5B2-C74A-4867-ABC1-EED925A424AA}" dt="2021-04-14T21:12:26.825" v="1685"/>
          <ac:spMkLst>
            <pc:docMk/>
            <pc:sldMk cId="2862449490" sldId="583"/>
            <ac:spMk id="5" creationId="{438F92FB-75B7-4B25-A001-C63E1D1DBC95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57364418" sldId="584"/>
        </pc:sldMkLst>
      </pc:sldChg>
      <pc:sldChg chg="new">
        <pc:chgData name="Cristian Chilipirea" userId="34ab170da5908fc4" providerId="LiveId" clId="{7ED8E5B2-C74A-4867-ABC1-EED925A424AA}" dt="2021-04-14T21:12:55.875" v="1686" actId="680"/>
        <pc:sldMkLst>
          <pc:docMk/>
          <pc:sldMk cId="3466241620" sldId="584"/>
        </pc:sldMkLst>
      </pc:sldChg>
      <pc:sldChg chg="modSp new mod">
        <pc:chgData name="Cristian Chilipirea" userId="34ab170da5908fc4" providerId="LiveId" clId="{7ED8E5B2-C74A-4867-ABC1-EED925A424AA}" dt="2021-04-14T21:16:20.074" v="1854" actId="20577"/>
        <pc:sldMkLst>
          <pc:docMk/>
          <pc:sldMk cId="527376467" sldId="585"/>
        </pc:sldMkLst>
        <pc:spChg chg="mod">
          <ac:chgData name="Cristian Chilipirea" userId="34ab170da5908fc4" providerId="LiveId" clId="{7ED8E5B2-C74A-4867-ABC1-EED925A424AA}" dt="2021-04-14T21:16:20.074" v="1854" actId="20577"/>
          <ac:spMkLst>
            <pc:docMk/>
            <pc:sldMk cId="527376467" sldId="585"/>
            <ac:spMk id="3" creationId="{23D2A956-BB70-4B07-BCE2-EFD39C04F947}"/>
          </ac:spMkLst>
        </pc:spChg>
        <pc:spChg chg="mod">
          <ac:chgData name="Cristian Chilipirea" userId="34ab170da5908fc4" providerId="LiveId" clId="{7ED8E5B2-C74A-4867-ABC1-EED925A424AA}" dt="2021-04-14T21:13:32.214" v="1831" actId="20577"/>
          <ac:spMkLst>
            <pc:docMk/>
            <pc:sldMk cId="527376467" sldId="585"/>
            <ac:spMk id="4" creationId="{9A40427D-D4B0-47A5-BEA0-E71BBC80029E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017753366" sldId="58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19351768" sldId="58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82195460" sldId="58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33830865" sldId="58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62189228" sldId="58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593905965" sldId="590"/>
        </pc:sldMkLst>
      </pc:sldChg>
      <pc:sldChg chg="addSp delSp modSp add mod modClrScheme chgLayout">
        <pc:chgData name="Cristian Chilipirea" userId="34ab170da5908fc4" providerId="LiveId" clId="{7ED8E5B2-C74A-4867-ABC1-EED925A424AA}" dt="2021-04-14T22:12:33.145" v="2047" actId="692"/>
        <pc:sldMkLst>
          <pc:docMk/>
          <pc:sldMk cId="2749707713" sldId="591"/>
        </pc:sldMkLst>
        <pc:spChg chg="add del mod ord">
          <ac:chgData name="Cristian Chilipirea" userId="34ab170da5908fc4" providerId="LiveId" clId="{7ED8E5B2-C74A-4867-ABC1-EED925A424AA}" dt="2021-04-14T21:20:45.445" v="1913" actId="478"/>
          <ac:spMkLst>
            <pc:docMk/>
            <pc:sldMk cId="2749707713" sldId="591"/>
            <ac:spMk id="2" creationId="{FE6E7E85-72F0-4D21-ACE9-2BA03AFCF60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6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4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88886465" sldId="59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923736733" sldId="592"/>
        </pc:sldMkLst>
      </pc:sldChg>
      <pc:sldChg chg="addSp delSp modSp add mod modClrScheme chgLayout">
        <pc:chgData name="Cristian Chilipirea" userId="34ab170da5908fc4" providerId="LiveId" clId="{7ED8E5B2-C74A-4867-ABC1-EED925A424AA}" dt="2021-04-14T22:12:52.088" v="2051" actId="692"/>
        <pc:sldMkLst>
          <pc:docMk/>
          <pc:sldMk cId="2269355668" sldId="592"/>
        </pc:sldMkLst>
        <pc:spChg chg="add del mod ord">
          <ac:chgData name="Cristian Chilipirea" userId="34ab170da5908fc4" providerId="LiveId" clId="{7ED8E5B2-C74A-4867-ABC1-EED925A424AA}" dt="2021-04-14T21:20:48.205" v="1914" actId="478"/>
          <ac:spMkLst>
            <pc:docMk/>
            <pc:sldMk cId="2269355668" sldId="592"/>
            <ac:spMk id="2" creationId="{603528FB-4BC5-495D-A1AE-48588E472F69}"/>
          </ac:spMkLst>
        </pc:spChg>
        <pc:spChg chg="mod ord">
          <ac:chgData name="Cristian Chilipirea" userId="34ab170da5908fc4" providerId="LiveId" clId="{7ED8E5B2-C74A-4867-ABC1-EED925A424AA}" dt="2021-04-14T22:12:43.074" v="2049" actId="1076"/>
          <ac:spMkLst>
            <pc:docMk/>
            <pc:sldMk cId="2269355668" sldId="5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69355668" sldId="592"/>
            <ac:spMk id="7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38.781" v="1911" actId="478"/>
        <pc:sldMkLst>
          <pc:docMk/>
          <pc:sldMk cId="1354867652" sldId="593"/>
        </pc:sldMkLst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2" creationId="{404B3535-0331-4B25-8BCA-0B1481635E3F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3" creationId="{376321D2-DF7A-4582-A578-527F29D493EA}"/>
          </ac:spMkLst>
        </pc:spChg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4" creationId="{2912B8A8-0FF2-4111-B3C4-9024919E7E8D}"/>
          </ac:spMkLst>
        </pc:spChg>
        <pc:spChg chg="add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5" creationId="{738CB9A2-2468-400A-BF49-75C3A75E2B7F}"/>
          </ac:spMkLst>
        </pc:spChg>
        <pc:spChg chg="add del mod ord">
          <ac:chgData name="Cristian Chilipirea" userId="34ab170da5908fc4" providerId="LiveId" clId="{7ED8E5B2-C74A-4867-ABC1-EED925A424AA}" dt="2021-04-14T21:20:38.781" v="1911" actId="478"/>
          <ac:spMkLst>
            <pc:docMk/>
            <pc:sldMk cId="1354867652" sldId="593"/>
            <ac:spMk id="6" creationId="{4EB4AEC3-7DCB-419A-ADC6-DD0EF69036C2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899955653" sldId="593"/>
        </pc:sldMkLst>
      </pc:sldChg>
      <pc:sldChg chg="new">
        <pc:chgData name="Cristian Chilipirea" userId="34ab170da5908fc4" providerId="LiveId" clId="{7ED8E5B2-C74A-4867-ABC1-EED925A424AA}" dt="2021-04-14T21:18:46.598" v="1877" actId="680"/>
        <pc:sldMkLst>
          <pc:docMk/>
          <pc:sldMk cId="1538979713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20578669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40396275" sldId="595"/>
        </pc:sldMkLst>
      </pc:sldChg>
      <pc:sldChg chg="addSp delSp modSp new mod">
        <pc:chgData name="Cristian Chilipirea" userId="34ab170da5908fc4" providerId="LiveId" clId="{7ED8E5B2-C74A-4867-ABC1-EED925A424AA}" dt="2021-04-14T21:19:16.109" v="1895" actId="478"/>
        <pc:sldMkLst>
          <pc:docMk/>
          <pc:sldMk cId="3756371527" sldId="595"/>
        </pc:sldMkLst>
        <pc:spChg chg="mod">
          <ac:chgData name="Cristian Chilipirea" userId="34ab170da5908fc4" providerId="LiveId" clId="{7ED8E5B2-C74A-4867-ABC1-EED925A424AA}" dt="2021-04-14T21:18:53.517" v="1891" actId="20577"/>
          <ac:spMkLst>
            <pc:docMk/>
            <pc:sldMk cId="3756371527" sldId="595"/>
            <ac:spMk id="3" creationId="{F889F2CB-ABFF-4827-A054-DC3159DB3BAA}"/>
          </ac:spMkLst>
        </pc:spChg>
        <pc:spChg chg="del">
          <ac:chgData name="Cristian Chilipirea" userId="34ab170da5908fc4" providerId="LiveId" clId="{7ED8E5B2-C74A-4867-ABC1-EED925A424AA}" dt="2021-04-14T21:19:09.109" v="1892" actId="478"/>
          <ac:spMkLst>
            <pc:docMk/>
            <pc:sldMk cId="3756371527" sldId="595"/>
            <ac:spMk id="4" creationId="{C5216F49-9E6F-4ECE-9D65-8451B6F52F86}"/>
          </ac:spMkLst>
        </pc:spChg>
        <pc:spChg chg="add del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5" creationId="{C05B7625-CE17-4B97-ABDE-7C91C5F866DA}"/>
          </ac:spMkLst>
        </pc:spChg>
        <pc:spChg chg="add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7" creationId="{880E3DC0-687B-4261-ABFB-4CA1537AB0B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6507856" sldId="596"/>
        </pc:sldMkLst>
      </pc:sldChg>
      <pc:sldChg chg="add">
        <pc:chgData name="Cristian Chilipirea" userId="34ab170da5908fc4" providerId="LiveId" clId="{7ED8E5B2-C74A-4867-ABC1-EED925A424AA}" dt="2021-04-14T21:19:12.839" v="1894" actId="2890"/>
        <pc:sldMkLst>
          <pc:docMk/>
          <pc:sldMk cId="1206696793" sldId="596"/>
        </pc:sldMkLst>
      </pc:sldChg>
      <pc:sldChg chg="modSp new mod">
        <pc:chgData name="Cristian Chilipirea" userId="34ab170da5908fc4" providerId="LiveId" clId="{7ED8E5B2-C74A-4867-ABC1-EED925A424AA}" dt="2021-04-14T21:49:57.174" v="1936" actId="20577"/>
        <pc:sldMkLst>
          <pc:docMk/>
          <pc:sldMk cId="904185148" sldId="597"/>
        </pc:sldMkLst>
        <pc:spChg chg="mod">
          <ac:chgData name="Cristian Chilipirea" userId="34ab170da5908fc4" providerId="LiveId" clId="{7ED8E5B2-C74A-4867-ABC1-EED925A424AA}" dt="2021-04-14T21:49:57.174" v="1936" actId="20577"/>
          <ac:spMkLst>
            <pc:docMk/>
            <pc:sldMk cId="904185148" sldId="597"/>
            <ac:spMk id="3" creationId="{7B9613C1-1010-442F-8AC9-B23F17DD658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760732489" sldId="597"/>
        </pc:sldMkLst>
      </pc:sldChg>
      <pc:sldChg chg="addSp delSp modSp add mod">
        <pc:chgData name="Cristian Chilipirea" userId="34ab170da5908fc4" providerId="LiveId" clId="{7ED8E5B2-C74A-4867-ABC1-EED925A424AA}" dt="2021-04-14T21:50:24.581" v="1949" actId="20577"/>
        <pc:sldMkLst>
          <pc:docMk/>
          <pc:sldMk cId="712006086" sldId="598"/>
        </pc:sldMkLst>
        <pc:spChg chg="del">
          <ac:chgData name="Cristian Chilipirea" userId="34ab170da5908fc4" providerId="LiveId" clId="{7ED8E5B2-C74A-4867-ABC1-EED925A424AA}" dt="2021-04-14T21:50:13.623" v="1938" actId="478"/>
          <ac:spMkLst>
            <pc:docMk/>
            <pc:sldMk cId="712006086" sldId="598"/>
            <ac:spMk id="4" creationId="{7EEF3612-BD30-4378-883A-1E6B07B70F44}"/>
          </ac:spMkLst>
        </pc:spChg>
        <pc:spChg chg="add mod">
          <ac:chgData name="Cristian Chilipirea" userId="34ab170da5908fc4" providerId="LiveId" clId="{7ED8E5B2-C74A-4867-ABC1-EED925A424AA}" dt="2021-04-14T21:50:24.581" v="1949" actId="20577"/>
          <ac:spMkLst>
            <pc:docMk/>
            <pc:sldMk cId="712006086" sldId="598"/>
            <ac:spMk id="5" creationId="{C30AE8CC-8D8B-43E4-87F9-5832BC040A86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7733796" sldId="59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26156506" sldId="599"/>
        </pc:sldMkLst>
      </pc:sldChg>
      <pc:sldChg chg="new">
        <pc:chgData name="Cristian Chilipirea" userId="34ab170da5908fc4" providerId="LiveId" clId="{7ED8E5B2-C74A-4867-ABC1-EED925A424AA}" dt="2021-04-14T21:50:30.199" v="1950" actId="680"/>
        <pc:sldMkLst>
          <pc:docMk/>
          <pc:sldMk cId="4049962159" sldId="59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5127735" sldId="600"/>
        </pc:sldMkLst>
      </pc:sldChg>
      <pc:sldChg chg="addSp delSp modSp add mod modClrScheme chgLayout">
        <pc:chgData name="Cristian Chilipirea" userId="34ab170da5908fc4" providerId="LiveId" clId="{7ED8E5B2-C74A-4867-ABC1-EED925A424AA}" dt="2021-04-14T21:54:45.972" v="1962" actId="692"/>
        <pc:sldMkLst>
          <pc:docMk/>
          <pc:sldMk cId="3568389846" sldId="600"/>
        </pc:sldMkLst>
        <pc:spChg chg="add del mod ord">
          <ac:chgData name="Cristian Chilipirea" userId="34ab170da5908fc4" providerId="LiveId" clId="{7ED8E5B2-C74A-4867-ABC1-EED925A424AA}" dt="2021-04-14T21:52:10.917" v="1954" actId="478"/>
          <ac:spMkLst>
            <pc:docMk/>
            <pc:sldMk cId="3568389846" sldId="600"/>
            <ac:spMk id="2" creationId="{1BFC36E9-A2E9-4594-B877-17943A518787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9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04118372" sldId="601"/>
        </pc:sldMkLst>
      </pc:sldChg>
      <pc:sldChg chg="modSp new mod">
        <pc:chgData name="Cristian Chilipirea" userId="34ab170da5908fc4" providerId="LiveId" clId="{7ED8E5B2-C74A-4867-ABC1-EED925A424AA}" dt="2021-04-14T21:57:42.327" v="1982" actId="20577"/>
        <pc:sldMkLst>
          <pc:docMk/>
          <pc:sldMk cId="3255042072" sldId="601"/>
        </pc:sldMkLst>
        <pc:spChg chg="mod">
          <ac:chgData name="Cristian Chilipirea" userId="34ab170da5908fc4" providerId="LiveId" clId="{7ED8E5B2-C74A-4867-ABC1-EED925A424AA}" dt="2021-04-14T21:57:42.327" v="1982" actId="20577"/>
          <ac:spMkLst>
            <pc:docMk/>
            <pc:sldMk cId="3255042072" sldId="601"/>
            <ac:spMk id="3" creationId="{8F18217F-8558-4E9B-9679-78441898F29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692183" sldId="602"/>
        </pc:sldMkLst>
      </pc:sldChg>
      <pc:sldChg chg="addSp delSp modSp new mod">
        <pc:chgData name="Cristian Chilipirea" userId="34ab170da5908fc4" providerId="LiveId" clId="{7ED8E5B2-C74A-4867-ABC1-EED925A424AA}" dt="2021-04-14T22:23:12.344" v="2152"/>
        <pc:sldMkLst>
          <pc:docMk/>
          <pc:sldMk cId="747590087" sldId="602"/>
        </pc:sldMkLst>
        <pc:spChg chg="mod">
          <ac:chgData name="Cristian Chilipirea" userId="34ab170da5908fc4" providerId="LiveId" clId="{7ED8E5B2-C74A-4867-ABC1-EED925A424AA}" dt="2021-04-14T21:58:09.745" v="1999" actId="20577"/>
          <ac:spMkLst>
            <pc:docMk/>
            <pc:sldMk cId="747590087" sldId="602"/>
            <ac:spMk id="3" creationId="{2874B9DC-0760-4730-B11A-F370B7EE43E2}"/>
          </ac:spMkLst>
        </pc:spChg>
        <pc:spChg chg="del">
          <ac:chgData name="Cristian Chilipirea" userId="34ab170da5908fc4" providerId="LiveId" clId="{7ED8E5B2-C74A-4867-ABC1-EED925A424AA}" dt="2021-04-14T21:57:55.985" v="1984" actId="478"/>
          <ac:spMkLst>
            <pc:docMk/>
            <pc:sldMk cId="747590087" sldId="602"/>
            <ac:spMk id="4" creationId="{547C13FD-F767-496A-B521-CB3A3B2C7AE8}"/>
          </ac:spMkLst>
        </pc:spChg>
        <pc:spChg chg="add mod">
          <ac:chgData name="Cristian Chilipirea" userId="34ab170da5908fc4" providerId="LiveId" clId="{7ED8E5B2-C74A-4867-ABC1-EED925A424AA}" dt="2021-04-14T22:23:12.344" v="2152"/>
          <ac:spMkLst>
            <pc:docMk/>
            <pc:sldMk cId="747590087" sldId="602"/>
            <ac:spMk id="5" creationId="{EA1D975A-8DCB-4B32-BB37-784AB503B647}"/>
          </ac:spMkLst>
        </pc:spChg>
      </pc:sldChg>
      <pc:sldChg chg="new">
        <pc:chgData name="Cristian Chilipirea" userId="34ab170da5908fc4" providerId="LiveId" clId="{7ED8E5B2-C74A-4867-ABC1-EED925A424AA}" dt="2021-04-14T22:57:31.917" v="2153" actId="680"/>
        <pc:sldMkLst>
          <pc:docMk/>
          <pc:sldMk cId="3313672650" sldId="60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24031510" sldId="603"/>
        </pc:sldMkLst>
      </pc:sldChg>
      <pc:sldChg chg="modSp new mod">
        <pc:chgData name="Cristian Chilipirea" userId="34ab170da5908fc4" providerId="LiveId" clId="{7ED8E5B2-C74A-4867-ABC1-EED925A424AA}" dt="2021-04-14T23:20:49.224" v="2644" actId="20577"/>
        <pc:sldMkLst>
          <pc:docMk/>
          <pc:sldMk cId="2104284101" sldId="604"/>
        </pc:sldMkLst>
        <pc:spChg chg="mod">
          <ac:chgData name="Cristian Chilipirea" userId="34ab170da5908fc4" providerId="LiveId" clId="{7ED8E5B2-C74A-4867-ABC1-EED925A424AA}" dt="2021-04-14T22:57:39.450" v="2163" actId="20577"/>
          <ac:spMkLst>
            <pc:docMk/>
            <pc:sldMk cId="2104284101" sldId="604"/>
            <ac:spMk id="3" creationId="{93EA4956-5D64-42CF-83B0-5A24FA66B07D}"/>
          </ac:spMkLst>
        </pc:spChg>
        <pc:spChg chg="mod">
          <ac:chgData name="Cristian Chilipirea" userId="34ab170da5908fc4" providerId="LiveId" clId="{7ED8E5B2-C74A-4867-ABC1-EED925A424AA}" dt="2021-04-14T23:20:49.224" v="2644" actId="20577"/>
          <ac:spMkLst>
            <pc:docMk/>
            <pc:sldMk cId="2104284101" sldId="604"/>
            <ac:spMk id="4" creationId="{B346E0C0-7BD2-4599-9752-BDD5855164C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70224758" sldId="604"/>
        </pc:sldMkLst>
      </pc:sldChg>
      <pc:sldChg chg="addSp delSp modSp add mod">
        <pc:chgData name="Cristian Chilipirea" userId="34ab170da5908fc4" providerId="LiveId" clId="{7ED8E5B2-C74A-4867-ABC1-EED925A424AA}" dt="2021-04-14T23:16:59.196" v="2275" actId="1076"/>
        <pc:sldMkLst>
          <pc:docMk/>
          <pc:sldMk cId="3218145770" sldId="605"/>
        </pc:sldMkLst>
        <pc:spChg chg="del">
          <ac:chgData name="Cristian Chilipirea" userId="34ab170da5908fc4" providerId="LiveId" clId="{7ED8E5B2-C74A-4867-ABC1-EED925A424AA}" dt="2021-04-14T23:07:23.301" v="2165" actId="478"/>
          <ac:spMkLst>
            <pc:docMk/>
            <pc:sldMk cId="3218145770" sldId="605"/>
            <ac:spMk id="4" creationId="{B346E0C0-7BD2-4599-9752-BDD5855164C4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5" creationId="{44BC1460-1996-4868-86D5-3F3FDF58B0DB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6" creationId="{62F96990-FA48-4C26-BF6C-3811219AC50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7" creationId="{57BB26AA-70C0-4C8D-AB4B-51B4E978BBC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8" creationId="{7421ABB0-63D0-41E9-9B6E-44C750E16F5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9" creationId="{E3333DF9-F347-4885-B45A-8AA1C2356F39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0" creationId="{DC357824-184E-4BFA-A13F-17415F826FD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1" creationId="{7BD4CE96-F6B3-41CD-AFDA-608B3D2B6026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2" creationId="{6FDD7FBF-B3B6-439E-8F83-3F5504064EF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3" creationId="{749DE46D-BD2B-42E0-B29D-A6AD4899265C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4" creationId="{F48A49EC-1A01-47F7-BF3E-285447B87A3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5" creationId="{FB447C95-41FC-4075-8523-8C6861B36247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6" creationId="{1BF3C487-80FE-4777-AE03-75A2258183F0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7" creationId="{0A735645-D0E2-4009-AFC4-BB6D16A292E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8" creationId="{1972579F-0ECD-45D8-9847-8A2E46E0A0B8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9" creationId="{CEF44D5B-3789-4F99-AA35-664F5218397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20" creationId="{9B338CB7-33B8-41C0-950F-D55F5F88DE6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1" creationId="{897A9F70-D198-45E9-8C45-5CFC9645C5C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2" creationId="{AF052277-D512-44D1-8B82-9A377E7E096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3" creationId="{EF1CA058-98BA-4B5C-BB51-F6374C351C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4" creationId="{E52BB225-073D-4592-88DE-152B1C2608B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5" creationId="{12A24ECD-DBF1-40C7-AA73-54B112E9944B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6" creationId="{7111973C-8A54-44D9-9F3B-B8321996C392}"/>
          </ac:spMkLst>
        </pc:spChg>
        <pc:spChg chg="add del mod">
          <ac:chgData name="Cristian Chilipirea" userId="34ab170da5908fc4" providerId="LiveId" clId="{7ED8E5B2-C74A-4867-ABC1-EED925A424AA}" dt="2021-04-14T23:14:00.133" v="2234" actId="478"/>
          <ac:spMkLst>
            <pc:docMk/>
            <pc:sldMk cId="3218145770" sldId="605"/>
            <ac:spMk id="27" creationId="{A3DBFEDD-86FA-48A7-ACF8-C0C48F55CDAE}"/>
          </ac:spMkLst>
        </pc:spChg>
        <pc:spChg chg="add mod">
          <ac:chgData name="Cristian Chilipirea" userId="34ab170da5908fc4" providerId="LiveId" clId="{7ED8E5B2-C74A-4867-ABC1-EED925A424AA}" dt="2021-04-14T23:11:22.107" v="2212" actId="1076"/>
          <ac:spMkLst>
            <pc:docMk/>
            <pc:sldMk cId="3218145770" sldId="605"/>
            <ac:spMk id="28" creationId="{1E353797-1D58-4387-B4DF-AD1C34AC31B1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9" creationId="{3D32AD0B-A909-4253-9C24-E6E9CD8ADF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0" creationId="{B6E677B4-0552-4F51-8A1B-F6F0A5C5873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1" creationId="{4CD2DEFA-77FF-4B3F-B9E2-9BB577AAD61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2" creationId="{6060DCC5-12DC-4663-B307-72A1722FA04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3" creationId="{1CC995AC-FFB8-4C24-A3BA-41D11F5C4A72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4" creationId="{215AD77F-E192-4802-B9A4-59FF812ED5C7}"/>
          </ac:spMkLst>
        </pc:spChg>
        <pc:spChg chg="add del mod">
          <ac:chgData name="Cristian Chilipirea" userId="34ab170da5908fc4" providerId="LiveId" clId="{7ED8E5B2-C74A-4867-ABC1-EED925A424AA}" dt="2021-04-14T23:14:12.225" v="2237" actId="478"/>
          <ac:spMkLst>
            <pc:docMk/>
            <pc:sldMk cId="3218145770" sldId="605"/>
            <ac:spMk id="35" creationId="{CC80D526-C03B-4D6F-8406-4FF91A2DECF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6" creationId="{B575DDEB-78A3-44DD-BEB7-3AF34708670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7" creationId="{02F60C92-8730-4591-830C-B5325B7B87E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8" creationId="{8B749828-3441-4561-AAD3-FF581CFBB95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9" creationId="{1B28158D-4C22-48F1-9710-3EC2C93461F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0" creationId="{855B8AA7-469F-4C36-90C9-2DEB79644EB9}"/>
          </ac:spMkLst>
        </pc:spChg>
        <pc:spChg chg="add del mod">
          <ac:chgData name="Cristian Chilipirea" userId="34ab170da5908fc4" providerId="LiveId" clId="{7ED8E5B2-C74A-4867-ABC1-EED925A424AA}" dt="2021-04-14T23:14:02.057" v="2235" actId="478"/>
          <ac:spMkLst>
            <pc:docMk/>
            <pc:sldMk cId="3218145770" sldId="605"/>
            <ac:spMk id="41" creationId="{54E4474B-AAB9-4F58-BFA5-65C863305613}"/>
          </ac:spMkLst>
        </pc:spChg>
        <pc:spChg chg="add del mod">
          <ac:chgData name="Cristian Chilipirea" userId="34ab170da5908fc4" providerId="LiveId" clId="{7ED8E5B2-C74A-4867-ABC1-EED925A424AA}" dt="2021-04-14T23:14:03.192" v="2236" actId="478"/>
          <ac:spMkLst>
            <pc:docMk/>
            <pc:sldMk cId="3218145770" sldId="605"/>
            <ac:spMk id="42" creationId="{E5232818-1F62-41CB-9507-17157832B10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3" creationId="{AC5EF280-41AC-4D07-BF62-CAA4936DA6E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4" creationId="{A1B2F147-5D1C-43A1-8CB8-4D73F8CC625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5" creationId="{5D7CCC53-8A2E-40DA-A676-AE6978F781A8}"/>
          </ac:spMkLst>
        </pc:spChg>
        <pc:spChg chg="add del mod">
          <ac:chgData name="Cristian Chilipirea" userId="34ab170da5908fc4" providerId="LiveId" clId="{7ED8E5B2-C74A-4867-ABC1-EED925A424AA}" dt="2021-04-14T23:14:13.265" v="2238" actId="478"/>
          <ac:spMkLst>
            <pc:docMk/>
            <pc:sldMk cId="3218145770" sldId="605"/>
            <ac:spMk id="46" creationId="{F56837ED-26CC-4AF4-9242-D20D82441AA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7" creationId="{856221C0-6469-45F7-84E7-3ED64C7652B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8" creationId="{0B7C45B8-219E-431A-AB92-30F8F08E0831}"/>
          </ac:spMkLst>
        </pc:spChg>
        <pc:spChg chg="add mod">
          <ac:chgData name="Cristian Chilipirea" userId="34ab170da5908fc4" providerId="LiveId" clId="{7ED8E5B2-C74A-4867-ABC1-EED925A424AA}" dt="2021-04-14T23:14:49.799" v="2247" actId="1076"/>
          <ac:spMkLst>
            <pc:docMk/>
            <pc:sldMk cId="3218145770" sldId="605"/>
            <ac:spMk id="49" creationId="{33F23F0F-261C-49B5-9CD3-83E73EAD09C6}"/>
          </ac:spMkLst>
        </pc:spChg>
        <pc:spChg chg="add mod">
          <ac:chgData name="Cristian Chilipirea" userId="34ab170da5908fc4" providerId="LiveId" clId="{7ED8E5B2-C74A-4867-ABC1-EED925A424AA}" dt="2021-04-14T23:14:57.789" v="2249" actId="1076"/>
          <ac:spMkLst>
            <pc:docMk/>
            <pc:sldMk cId="3218145770" sldId="605"/>
            <ac:spMk id="50" creationId="{3B6F48E9-0575-4EA0-9B21-09A36B1FDB0E}"/>
          </ac:spMkLst>
        </pc:spChg>
        <pc:spChg chg="add mod">
          <ac:chgData name="Cristian Chilipirea" userId="34ab170da5908fc4" providerId="LiveId" clId="{7ED8E5B2-C74A-4867-ABC1-EED925A424AA}" dt="2021-04-14T23:15:06.775" v="2251" actId="1076"/>
          <ac:spMkLst>
            <pc:docMk/>
            <pc:sldMk cId="3218145770" sldId="605"/>
            <ac:spMk id="51" creationId="{E3262247-E7B2-4ABD-A677-55C022073132}"/>
          </ac:spMkLst>
        </pc:spChg>
        <pc:cxnChg chg="add mod">
          <ac:chgData name="Cristian Chilipirea" userId="34ab170da5908fc4" providerId="LiveId" clId="{7ED8E5B2-C74A-4867-ABC1-EED925A424AA}" dt="2021-04-14T23:16:03.333" v="2254" actId="692"/>
          <ac:cxnSpMkLst>
            <pc:docMk/>
            <pc:sldMk cId="3218145770" sldId="605"/>
            <ac:cxnSpMk id="53" creationId="{B5F95151-69E4-4886-8472-DE4B4169C350}"/>
          </ac:cxnSpMkLst>
        </pc:cxnChg>
        <pc:cxnChg chg="add mod">
          <ac:chgData name="Cristian Chilipirea" userId="34ab170da5908fc4" providerId="LiveId" clId="{7ED8E5B2-C74A-4867-ABC1-EED925A424AA}" dt="2021-04-14T23:16:26.470" v="2262" actId="14100"/>
          <ac:cxnSpMkLst>
            <pc:docMk/>
            <pc:sldMk cId="3218145770" sldId="605"/>
            <ac:cxnSpMk id="54" creationId="{5A14FE0C-3B7E-45AF-B280-F87035342C13}"/>
          </ac:cxnSpMkLst>
        </pc:cxnChg>
        <pc:cxnChg chg="add mod">
          <ac:chgData name="Cristian Chilipirea" userId="34ab170da5908fc4" providerId="LiveId" clId="{7ED8E5B2-C74A-4867-ABC1-EED925A424AA}" dt="2021-04-14T23:16:34.159" v="2264" actId="14100"/>
          <ac:cxnSpMkLst>
            <pc:docMk/>
            <pc:sldMk cId="3218145770" sldId="605"/>
            <ac:cxnSpMk id="58" creationId="{262A6E65-F6A0-45C0-A706-0B75EEADAD00}"/>
          </ac:cxnSpMkLst>
        </pc:cxnChg>
        <pc:cxnChg chg="add mod">
          <ac:chgData name="Cristian Chilipirea" userId="34ab170da5908fc4" providerId="LiveId" clId="{7ED8E5B2-C74A-4867-ABC1-EED925A424AA}" dt="2021-04-14T23:16:41.598" v="2267" actId="14100"/>
          <ac:cxnSpMkLst>
            <pc:docMk/>
            <pc:sldMk cId="3218145770" sldId="605"/>
            <ac:cxnSpMk id="64" creationId="{10884CBA-A3FB-4CE5-A341-FB10927FE632}"/>
          </ac:cxnSpMkLst>
        </pc:cxnChg>
        <pc:cxnChg chg="add mod">
          <ac:chgData name="Cristian Chilipirea" userId="34ab170da5908fc4" providerId="LiveId" clId="{7ED8E5B2-C74A-4867-ABC1-EED925A424AA}" dt="2021-04-14T23:16:49.286" v="2270" actId="14100"/>
          <ac:cxnSpMkLst>
            <pc:docMk/>
            <pc:sldMk cId="3218145770" sldId="605"/>
            <ac:cxnSpMk id="67" creationId="{92B19284-65B6-40DA-9018-DBA82F1C1A6A}"/>
          </ac:cxnSpMkLst>
        </pc:cxnChg>
        <pc:cxnChg chg="add mod">
          <ac:chgData name="Cristian Chilipirea" userId="34ab170da5908fc4" providerId="LiveId" clId="{7ED8E5B2-C74A-4867-ABC1-EED925A424AA}" dt="2021-04-14T23:16:53.618" v="2273" actId="14100"/>
          <ac:cxnSpMkLst>
            <pc:docMk/>
            <pc:sldMk cId="3218145770" sldId="605"/>
            <ac:cxnSpMk id="70" creationId="{C25400E8-853B-4B40-9239-AC046C16FDCC}"/>
          </ac:cxnSpMkLst>
        </pc:cxnChg>
        <pc:cxnChg chg="add mod">
          <ac:chgData name="Cristian Chilipirea" userId="34ab170da5908fc4" providerId="LiveId" clId="{7ED8E5B2-C74A-4867-ABC1-EED925A424AA}" dt="2021-04-14T23:16:59.196" v="2275" actId="1076"/>
          <ac:cxnSpMkLst>
            <pc:docMk/>
            <pc:sldMk cId="3218145770" sldId="605"/>
            <ac:cxnSpMk id="73" creationId="{6922620B-9AB3-403C-B35A-F2885741E432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327771674" sldId="605"/>
        </pc:sldMkLst>
      </pc:sldChg>
      <pc:sldChg chg="addSp delSp modSp add mod">
        <pc:chgData name="Cristian Chilipirea" userId="34ab170da5908fc4" providerId="LiveId" clId="{7ED8E5B2-C74A-4867-ABC1-EED925A424AA}" dt="2021-04-14T23:18:40.889" v="2304" actId="207"/>
        <pc:sldMkLst>
          <pc:docMk/>
          <pc:sldMk cId="134378655" sldId="606"/>
        </pc:sldMkLst>
        <pc:spChg chg="mod">
          <ac:chgData name="Cristian Chilipirea" userId="34ab170da5908fc4" providerId="LiveId" clId="{7ED8E5B2-C74A-4867-ABC1-EED925A424AA}" dt="2021-04-14T23:18:01.689" v="2286" actId="20577"/>
          <ac:spMkLst>
            <pc:docMk/>
            <pc:sldMk cId="134378655" sldId="606"/>
            <ac:spMk id="5" creationId="{44BC1460-1996-4868-86D5-3F3FDF58B0DB}"/>
          </ac:spMkLst>
        </pc:spChg>
        <pc:spChg chg="mod">
          <ac:chgData name="Cristian Chilipirea" userId="34ab170da5908fc4" providerId="LiveId" clId="{7ED8E5B2-C74A-4867-ABC1-EED925A424AA}" dt="2021-04-14T23:18:24.354" v="2299" actId="207"/>
          <ac:spMkLst>
            <pc:docMk/>
            <pc:sldMk cId="134378655" sldId="606"/>
            <ac:spMk id="6" creationId="{62F96990-FA48-4C26-BF6C-3811219AC50E}"/>
          </ac:spMkLst>
        </pc:spChg>
        <pc:spChg chg="mod">
          <ac:chgData name="Cristian Chilipirea" userId="34ab170da5908fc4" providerId="LiveId" clId="{7ED8E5B2-C74A-4867-ABC1-EED925A424AA}" dt="2021-04-14T23:18:04.164" v="2288" actId="20577"/>
          <ac:spMkLst>
            <pc:docMk/>
            <pc:sldMk cId="134378655" sldId="606"/>
            <ac:spMk id="7" creationId="{57BB26AA-70C0-4C8D-AB4B-51B4E978BBCF}"/>
          </ac:spMkLst>
        </pc:spChg>
        <pc:spChg chg="mod">
          <ac:chgData name="Cristian Chilipirea" userId="34ab170da5908fc4" providerId="LiveId" clId="{7ED8E5B2-C74A-4867-ABC1-EED925A424AA}" dt="2021-04-14T23:18:28.512" v="2300" actId="207"/>
          <ac:spMkLst>
            <pc:docMk/>
            <pc:sldMk cId="134378655" sldId="606"/>
            <ac:spMk id="8" creationId="{7421ABB0-63D0-41E9-9B6E-44C750E16F5A}"/>
          </ac:spMkLst>
        </pc:spChg>
        <pc:spChg chg="mod">
          <ac:chgData name="Cristian Chilipirea" userId="34ab170da5908fc4" providerId="LiveId" clId="{7ED8E5B2-C74A-4867-ABC1-EED925A424AA}" dt="2021-04-14T23:18:40.889" v="2304" actId="207"/>
          <ac:spMkLst>
            <pc:docMk/>
            <pc:sldMk cId="134378655" sldId="606"/>
            <ac:spMk id="9" creationId="{E3333DF9-F347-4885-B45A-8AA1C2356F39}"/>
          </ac:spMkLst>
        </pc:spChg>
        <pc:spChg chg="mod">
          <ac:chgData name="Cristian Chilipirea" userId="34ab170da5908fc4" providerId="LiveId" clId="{7ED8E5B2-C74A-4867-ABC1-EED925A424AA}" dt="2021-04-14T23:18:10.581" v="2293" actId="20577"/>
          <ac:spMkLst>
            <pc:docMk/>
            <pc:sldMk cId="134378655" sldId="606"/>
            <ac:spMk id="10" creationId="{DC357824-184E-4BFA-A13F-17415F826FDE}"/>
          </ac:spMkLst>
        </pc:spChg>
        <pc:spChg chg="mod">
          <ac:chgData name="Cristian Chilipirea" userId="34ab170da5908fc4" providerId="LiveId" clId="{7ED8E5B2-C74A-4867-ABC1-EED925A424AA}" dt="2021-04-14T23:18:33.730" v="2302" actId="207"/>
          <ac:spMkLst>
            <pc:docMk/>
            <pc:sldMk cId="134378655" sldId="606"/>
            <ac:spMk id="11" creationId="{7BD4CE96-F6B3-41CD-AFDA-608B3D2B6026}"/>
          </ac:spMkLst>
        </pc:spChg>
        <pc:spChg chg="mod">
          <ac:chgData name="Cristian Chilipirea" userId="34ab170da5908fc4" providerId="LiveId" clId="{7ED8E5B2-C74A-4867-ABC1-EED925A424AA}" dt="2021-04-14T23:18:14.700" v="2297" actId="20577"/>
          <ac:spMkLst>
            <pc:docMk/>
            <pc:sldMk cId="134378655" sldId="606"/>
            <ac:spMk id="12" creationId="{6FDD7FBF-B3B6-439E-8F83-3F5504064EFA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3" creationId="{749DE46D-BD2B-42E0-B29D-A6AD4899265C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4" creationId="{F48A49EC-1A01-47F7-BF3E-285447B87A3F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5" creationId="{FB447C95-41FC-4075-8523-8C6861B36247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6" creationId="{1BF3C487-80FE-4777-AE03-75A2258183F0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7" creationId="{0A735645-D0E2-4009-AFC4-BB6D16A292ED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8" creationId="{1972579F-0ECD-45D8-9847-8A2E46E0A0B8}"/>
          </ac:spMkLst>
        </pc:spChg>
        <pc:spChg chg="del">
          <ac:chgData name="Cristian Chilipirea" userId="34ab170da5908fc4" providerId="LiveId" clId="{7ED8E5B2-C74A-4867-ABC1-EED925A424AA}" dt="2021-04-14T23:17:58.224" v="2285" actId="478"/>
          <ac:spMkLst>
            <pc:docMk/>
            <pc:sldMk cId="134378655" sldId="606"/>
            <ac:spMk id="20" creationId="{9B338CB7-33B8-41C0-950F-D55F5F88DE6C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1" creationId="{897A9F70-D198-45E9-8C45-5CFC9645C5CA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2" creationId="{AF052277-D512-44D1-8B82-9A377E7E096E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3" creationId="{EF1CA058-98BA-4B5C-BB51-F6374C351CB3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4" creationId="{E52BB225-073D-4592-88DE-152B1C2608B0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5" creationId="{12A24ECD-DBF1-40C7-AA73-54B112E9944B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6" creationId="{7111973C-8A54-44D9-9F3B-B8321996C392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29" creationId="{3D32AD0B-A909-4253-9C24-E6E9CD8ADFB3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0" creationId="{B6E677B4-0552-4F51-8A1B-F6F0A5C58735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1" creationId="{4CD2DEFA-77FF-4B3F-B9E2-9BB577AAD61D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3" creationId="{1CC995AC-FFB8-4C24-A3BA-41D11F5C4A72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4" creationId="{215AD77F-E192-4802-B9A4-59FF812ED5C7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6" creationId="{B575DDEB-78A3-44DD-BEB7-3AF34708670C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7" creationId="{02F60C92-8730-4591-830C-B5325B7B87ED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8" creationId="{8B749828-3441-4561-AAD3-FF581CFBB953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9" creationId="{1B28158D-4C22-48F1-9710-3EC2C93461FA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40" creationId="{855B8AA7-469F-4C36-90C9-2DEB79644EB9}"/>
          </ac:spMkLst>
        </pc:spChg>
        <pc:cxnChg chg="mod">
          <ac:chgData name="Cristian Chilipirea" userId="34ab170da5908fc4" providerId="LiveId" clId="{7ED8E5B2-C74A-4867-ABC1-EED925A424AA}" dt="2021-04-14T23:17:58.224" v="2285" actId="478"/>
          <ac:cxnSpMkLst>
            <pc:docMk/>
            <pc:sldMk cId="134378655" sldId="606"/>
            <ac:cxnSpMk id="54" creationId="{5A14FE0C-3B7E-45AF-B280-F87035342C13}"/>
          </ac:cxnSpMkLst>
        </pc:cxnChg>
        <pc:cxnChg chg="add del mod">
          <ac:chgData name="Cristian Chilipirea" userId="34ab170da5908fc4" providerId="LiveId" clId="{7ED8E5B2-C74A-4867-ABC1-EED925A424AA}" dt="2021-04-14T23:17:38.652" v="2282" actId="478"/>
          <ac:cxnSpMkLst>
            <pc:docMk/>
            <pc:sldMk cId="134378655" sldId="606"/>
            <ac:cxnSpMk id="58" creationId="{262A6E65-F6A0-45C0-A706-0B75EEADAD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684801772" sldId="60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01368" sldId="607"/>
        </pc:sldMkLst>
      </pc:sldChg>
      <pc:sldChg chg="addSp delSp modSp new mod">
        <pc:chgData name="Cristian Chilipirea" userId="34ab170da5908fc4" providerId="LiveId" clId="{7ED8E5B2-C74A-4867-ABC1-EED925A424AA}" dt="2021-04-14T23:21:04.609" v="2660"/>
        <pc:sldMkLst>
          <pc:docMk/>
          <pc:sldMk cId="4191461497" sldId="607"/>
        </pc:sldMkLst>
        <pc:spChg chg="mod">
          <ac:chgData name="Cristian Chilipirea" userId="34ab170da5908fc4" providerId="LiveId" clId="{7ED8E5B2-C74A-4867-ABC1-EED925A424AA}" dt="2021-04-14T23:20:56.696" v="2658" actId="20577"/>
          <ac:spMkLst>
            <pc:docMk/>
            <pc:sldMk cId="4191461497" sldId="607"/>
            <ac:spMk id="3" creationId="{0E435586-FD0E-4C0F-BAB6-1EFA940317B3}"/>
          </ac:spMkLst>
        </pc:spChg>
        <pc:spChg chg="del">
          <ac:chgData name="Cristian Chilipirea" userId="34ab170da5908fc4" providerId="LiveId" clId="{7ED8E5B2-C74A-4867-ABC1-EED925A424AA}" dt="2021-04-14T23:21:03.400" v="2659" actId="478"/>
          <ac:spMkLst>
            <pc:docMk/>
            <pc:sldMk cId="4191461497" sldId="607"/>
            <ac:spMk id="4" creationId="{6414FFC8-E8FC-4FA0-BC4B-F5AEEB3FDE31}"/>
          </ac:spMkLst>
        </pc:spChg>
        <pc:spChg chg="add mod">
          <ac:chgData name="Cristian Chilipirea" userId="34ab170da5908fc4" providerId="LiveId" clId="{7ED8E5B2-C74A-4867-ABC1-EED925A424AA}" dt="2021-04-14T23:21:04.609" v="2660"/>
          <ac:spMkLst>
            <pc:docMk/>
            <pc:sldMk cId="4191461497" sldId="607"/>
            <ac:spMk id="5" creationId="{1D73AEE9-0364-492D-BF0C-4E13F5449A71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55985704" sldId="60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65425946" sldId="60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687632706" sldId="61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6286346" sldId="61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90948169" sldId="61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26064966" sldId="61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18038511" sldId="61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55011273" sldId="61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561719654" sldId="61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18339430" sldId="61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15299401" sldId="61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1479708" sldId="61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34531219" sldId="62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48056705" sldId="62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25987956" sldId="62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467245310" sldId="623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A0D8DF0-EF45-1542-A374-A67B45926E12}"/>
    <pc:docChg chg="modSld">
      <pc:chgData name="Cristian Chilipirea" userId="34ab170da5908fc4" providerId="LiveId" clId="{0A0D8DF0-EF45-1542-A374-A67B45926E12}" dt="2022-05-09T06:12:23.229" v="9" actId="20577"/>
      <pc:docMkLst>
        <pc:docMk/>
      </pc:docMkLst>
      <pc:sldChg chg="modSp mod">
        <pc:chgData name="Cristian Chilipirea" userId="34ab170da5908fc4" providerId="LiveId" clId="{0A0D8DF0-EF45-1542-A374-A67B45926E12}" dt="2022-05-09T06:01:16.634" v="4" actId="20577"/>
        <pc:sldMkLst>
          <pc:docMk/>
          <pc:sldMk cId="653788805" sldId="260"/>
        </pc:sldMkLst>
        <pc:spChg chg="mod">
          <ac:chgData name="Cristian Chilipirea" userId="34ab170da5908fc4" providerId="LiveId" clId="{0A0D8DF0-EF45-1542-A374-A67B45926E12}" dt="2022-05-09T06:01:16.634" v="4" actId="20577"/>
          <ac:spMkLst>
            <pc:docMk/>
            <pc:sldMk cId="653788805" sldId="260"/>
            <ac:spMk id="4" creationId="{D882B579-D845-4C45-8A6E-19DB0D16121C}"/>
          </ac:spMkLst>
        </pc:spChg>
      </pc:sldChg>
      <pc:sldChg chg="modSp mod">
        <pc:chgData name="Cristian Chilipirea" userId="34ab170da5908fc4" providerId="LiveId" clId="{0A0D8DF0-EF45-1542-A374-A67B45926E12}" dt="2022-05-09T06:12:23.229" v="9" actId="20577"/>
        <pc:sldMkLst>
          <pc:docMk/>
          <pc:sldMk cId="1048342140" sldId="262"/>
        </pc:sldMkLst>
        <pc:spChg chg="mod">
          <ac:chgData name="Cristian Chilipirea" userId="34ab170da5908fc4" providerId="LiveId" clId="{0A0D8DF0-EF45-1542-A374-A67B45926E12}" dt="2022-05-09T06:12:23.229" v="9" actId="20577"/>
          <ac:spMkLst>
            <pc:docMk/>
            <pc:sldMk cId="1048342140" sldId="262"/>
            <ac:spMk id="4" creationId="{34054D67-77F0-486B-8722-CDDC3E688EF2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2:07:54.674" v="665" actId="14100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2:44.665" v="451" actId="2057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4-01T12:02:44.665" v="451" actId="2057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46.832" v="452" actId="2057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4-01T12:02:46.832" v="452" actId="2057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48.497" v="453" actId="20577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4-01T12:02:48.497" v="453" actId="2057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4-01T12:02:50.264" v="454" actId="20577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4-01T12:02:50.264" v="454" actId="2057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52.377" v="455" actId="20577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4-01T12:02:52.377" v="455" actId="2057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56.013" v="457" actId="20577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4-01T12:02:56.013" v="457" actId="20577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4.248" v="456" actId="20577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4-01T12:02:54.248" v="456" actId="2057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5.332" v="462" actId="20577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4-01T12:03:05.332" v="462" actId="2057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7.724" v="458" actId="20577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4-01T12:02:57.724" v="458" actId="2057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9.605" v="459" actId="20577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4-01T12:02:59.605" v="459" actId="2057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1.757" v="460" actId="20577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4-01T12:03:01.757" v="460" actId="2057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3.549" v="461" actId="20577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4-01T12:03:03.549" v="461" actId="20577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4-01T12:03:07.724" v="463" actId="20577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4-01T12:03:07.724" v="463" actId="2057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3:09.836" v="464" actId="2057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4-01T12:03:09.836" v="464" actId="2057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3:12.068" v="465" actId="20577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4-01T12:03:12.068" v="465" actId="2057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  <pc:spChg chg="mod">
          <ac:chgData name="Cristian Chilipirea" userId="34ab170da5908fc4" providerId="LiveId" clId="{5A98F104-3374-4CAB-83A5-B88E411F74A0}" dt="2021-04-01T11:56:14.647" v="388" actId="207"/>
          <ac:spMkLst>
            <pc:docMk/>
            <pc:sldMk cId="173445268" sldId="569"/>
            <ac:spMk id="5" creationId="{6118BF3C-671E-4B26-8372-B8FD6AC890EE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5:30.487" v="612" actId="108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  <pc:spChg chg="mod">
          <ac:chgData name="Cristian Chilipirea" userId="34ab170da5908fc4" providerId="LiveId" clId="{5A98F104-3374-4CAB-83A5-B88E411F74A0}" dt="2021-04-01T12:05:30.487" v="612" actId="108"/>
          <ac:spMkLst>
            <pc:docMk/>
            <pc:sldMk cId="889266843" sldId="618"/>
            <ac:spMk id="7" creationId="{7C14AD6B-3B28-4B2C-890F-9F16062A0734}"/>
          </ac:spMkLst>
        </pc:spChg>
      </pc:sldChg>
      <pc:sldChg chg="modSp new mod">
        <pc:chgData name="Cristian Chilipirea" userId="34ab170da5908fc4" providerId="LiveId" clId="{5A98F104-3374-4CAB-83A5-B88E411F74A0}" dt="2021-04-01T12:04:37.910" v="610" actId="14100"/>
        <pc:sldMkLst>
          <pc:docMk/>
          <pc:sldMk cId="4245030899" sldId="619"/>
        </pc:sldMkLst>
        <pc:spChg chg="mod">
          <ac:chgData name="Cristian Chilipirea" userId="34ab170da5908fc4" providerId="LiveId" clId="{5A98F104-3374-4CAB-83A5-B88E411F74A0}" dt="2021-04-01T12:03:22.081" v="467" actId="20577"/>
          <ac:spMkLst>
            <pc:docMk/>
            <pc:sldMk cId="4245030899" sldId="619"/>
            <ac:spMk id="3" creationId="{F7DC5CD4-29C5-4B40-8B82-9C0021A82B2B}"/>
          </ac:spMkLst>
        </pc:spChg>
        <pc:spChg chg="mod">
          <ac:chgData name="Cristian Chilipirea" userId="34ab170da5908fc4" providerId="LiveId" clId="{5A98F104-3374-4CAB-83A5-B88E411F74A0}" dt="2021-04-01T12:04:37.910" v="610" actId="14100"/>
          <ac:spMkLst>
            <pc:docMk/>
            <pc:sldMk cId="4245030899" sldId="619"/>
            <ac:spMk id="4" creationId="{F4FE281E-66FB-4AB6-B3F6-BAE85AA34FA2}"/>
          </ac:spMkLst>
        </pc:spChg>
      </pc:sldChg>
      <pc:sldChg chg="modSp new mod">
        <pc:chgData name="Cristian Chilipirea" userId="34ab170da5908fc4" providerId="LiveId" clId="{5A98F104-3374-4CAB-83A5-B88E411F74A0}" dt="2021-04-01T12:07:54.674" v="665" actId="14100"/>
        <pc:sldMkLst>
          <pc:docMk/>
          <pc:sldMk cId="3949299813" sldId="620"/>
        </pc:sldMkLst>
        <pc:spChg chg="mod">
          <ac:chgData name="Cristian Chilipirea" userId="34ab170da5908fc4" providerId="LiveId" clId="{5A98F104-3374-4CAB-83A5-B88E411F74A0}" dt="2021-04-01T12:05:54.143" v="633" actId="207"/>
          <ac:spMkLst>
            <pc:docMk/>
            <pc:sldMk cId="3949299813" sldId="620"/>
            <ac:spMk id="3" creationId="{4EE6F551-5A5B-4212-8713-DF920C73BECC}"/>
          </ac:spMkLst>
        </pc:spChg>
        <pc:spChg chg="mod">
          <ac:chgData name="Cristian Chilipirea" userId="34ab170da5908fc4" providerId="LiveId" clId="{5A98F104-3374-4CAB-83A5-B88E411F74A0}" dt="2021-04-01T12:07:54.674" v="665" actId="14100"/>
          <ac:spMkLst>
            <pc:docMk/>
            <pc:sldMk cId="3949299813" sldId="620"/>
            <ac:spMk id="4" creationId="{08A3505B-8D61-4574-A2AB-CCB404AAE052}"/>
          </ac:spMkLst>
        </pc:spChg>
      </pc:sldChg>
    </pc:docChg>
  </pc:docChgLst>
  <pc:docChgLst>
    <pc:chgData name="Cristian Chilipirea" userId="34ab170da5908fc4" providerId="LiveId" clId="{DA9EC2AD-632F-4CB0-827B-4A906EBF9C67}"/>
    <pc:docChg chg="undo custSel addSld delSld modSld sldOrd">
      <pc:chgData name="Cristian Chilipirea" userId="34ab170da5908fc4" providerId="LiveId" clId="{DA9EC2AD-632F-4CB0-827B-4A906EBF9C67}" dt="2021-05-04T21:57:29.210" v="1316" actId="404"/>
      <pc:docMkLst>
        <pc:docMk/>
      </pc:docMkLst>
      <pc:sldChg chg="modSp add del mod">
        <pc:chgData name="Cristian Chilipirea" userId="34ab170da5908fc4" providerId="LiveId" clId="{DA9EC2AD-632F-4CB0-827B-4A906EBF9C67}" dt="2021-05-04T20:59:03.705" v="14" actId="20577"/>
        <pc:sldMkLst>
          <pc:docMk/>
          <pc:sldMk cId="736295071" sldId="256"/>
        </pc:sldMkLst>
        <pc:spChg chg="mod">
          <ac:chgData name="Cristian Chilipirea" userId="34ab170da5908fc4" providerId="LiveId" clId="{DA9EC2AD-632F-4CB0-827B-4A906EBF9C67}" dt="2021-05-04T20:59:03.705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A9EC2AD-632F-4CB0-827B-4A906EBF9C67}" dt="2021-05-04T20:58:55.874" v="3" actId="680"/>
        <pc:sldMkLst>
          <pc:docMk/>
          <pc:sldMk cId="2543132998" sldId="257"/>
        </pc:sldMkLst>
      </pc:sldChg>
      <pc:sldChg chg="modSp new mod">
        <pc:chgData name="Cristian Chilipirea" userId="34ab170da5908fc4" providerId="LiveId" clId="{DA9EC2AD-632F-4CB0-827B-4A906EBF9C67}" dt="2021-05-04T21:34:25.100" v="419" actId="14100"/>
        <pc:sldMkLst>
          <pc:docMk/>
          <pc:sldMk cId="73542874" sldId="258"/>
        </pc:sldMkLst>
        <pc:spChg chg="mod">
          <ac:chgData name="Cristian Chilipirea" userId="34ab170da5908fc4" providerId="LiveId" clId="{DA9EC2AD-632F-4CB0-827B-4A906EBF9C67}" dt="2021-05-04T20:59:10.232" v="16" actId="20577"/>
          <ac:spMkLst>
            <pc:docMk/>
            <pc:sldMk cId="73542874" sldId="258"/>
            <ac:spMk id="3" creationId="{6D8C89E8-4441-4913-9EDE-14D64C3203F3}"/>
          </ac:spMkLst>
        </pc:spChg>
        <pc:spChg chg="mod">
          <ac:chgData name="Cristian Chilipirea" userId="34ab170da5908fc4" providerId="LiveId" clId="{DA9EC2AD-632F-4CB0-827B-4A906EBF9C67}" dt="2021-05-04T21:34:25.100" v="419" actId="14100"/>
          <ac:spMkLst>
            <pc:docMk/>
            <pc:sldMk cId="73542874" sldId="258"/>
            <ac:spMk id="4" creationId="{731AB27B-2F08-48D2-9914-67CF8915D4A8}"/>
          </ac:spMkLst>
        </pc:spChg>
      </pc:sldChg>
      <pc:sldChg chg="modSp new mod">
        <pc:chgData name="Cristian Chilipirea" userId="34ab170da5908fc4" providerId="LiveId" clId="{DA9EC2AD-632F-4CB0-827B-4A906EBF9C67}" dt="2021-05-04T21:42:25.228" v="766" actId="20577"/>
        <pc:sldMkLst>
          <pc:docMk/>
          <pc:sldMk cId="693829557" sldId="259"/>
        </pc:sldMkLst>
        <pc:spChg chg="mod">
          <ac:chgData name="Cristian Chilipirea" userId="34ab170da5908fc4" providerId="LiveId" clId="{DA9EC2AD-632F-4CB0-827B-4A906EBF9C67}" dt="2021-05-04T20:59:14.537" v="19" actId="20577"/>
          <ac:spMkLst>
            <pc:docMk/>
            <pc:sldMk cId="693829557" sldId="259"/>
            <ac:spMk id="3" creationId="{BCF83052-43A3-495F-83A9-51A2D4D08D73}"/>
          </ac:spMkLst>
        </pc:spChg>
        <pc:spChg chg="mod">
          <ac:chgData name="Cristian Chilipirea" userId="34ab170da5908fc4" providerId="LiveId" clId="{DA9EC2AD-632F-4CB0-827B-4A906EBF9C67}" dt="2021-05-04T21:42:25.228" v="766" actId="20577"/>
          <ac:spMkLst>
            <pc:docMk/>
            <pc:sldMk cId="693829557" sldId="259"/>
            <ac:spMk id="4" creationId="{60F26525-F7DB-499B-A2E0-8A09BDA30566}"/>
          </ac:spMkLst>
        </pc:spChg>
      </pc:sldChg>
      <pc:sldChg chg="modSp new mod">
        <pc:chgData name="Cristian Chilipirea" userId="34ab170da5908fc4" providerId="LiveId" clId="{DA9EC2AD-632F-4CB0-827B-4A906EBF9C67}" dt="2021-05-04T21:39:50.820" v="623" actId="20577"/>
        <pc:sldMkLst>
          <pc:docMk/>
          <pc:sldMk cId="653788805" sldId="260"/>
        </pc:sldMkLst>
        <pc:spChg chg="mod">
          <ac:chgData name="Cristian Chilipirea" userId="34ab170da5908fc4" providerId="LiveId" clId="{DA9EC2AD-632F-4CB0-827B-4A906EBF9C67}" dt="2021-05-04T20:59:22.657" v="35" actId="20577"/>
          <ac:spMkLst>
            <pc:docMk/>
            <pc:sldMk cId="653788805" sldId="260"/>
            <ac:spMk id="3" creationId="{C0F8F827-40AE-42B8-8B9A-A11B7AE64545}"/>
          </ac:spMkLst>
        </pc:spChg>
        <pc:spChg chg="mod">
          <ac:chgData name="Cristian Chilipirea" userId="34ab170da5908fc4" providerId="LiveId" clId="{DA9EC2AD-632F-4CB0-827B-4A906EBF9C67}" dt="2021-05-04T21:39:50.820" v="623" actId="20577"/>
          <ac:spMkLst>
            <pc:docMk/>
            <pc:sldMk cId="653788805" sldId="260"/>
            <ac:spMk id="4" creationId="{D882B579-D845-4C45-8A6E-19DB0D16121C}"/>
          </ac:spMkLst>
        </pc:spChg>
      </pc:sldChg>
      <pc:sldChg chg="addSp delSp modSp new mod">
        <pc:chgData name="Cristian Chilipirea" userId="34ab170da5908fc4" providerId="LiveId" clId="{DA9EC2AD-632F-4CB0-827B-4A906EBF9C67}" dt="2021-05-04T21:38:23.220" v="566" actId="1076"/>
        <pc:sldMkLst>
          <pc:docMk/>
          <pc:sldMk cId="3633375492" sldId="261"/>
        </pc:sldMkLst>
        <pc:spChg chg="mod">
          <ac:chgData name="Cristian Chilipirea" userId="34ab170da5908fc4" providerId="LiveId" clId="{DA9EC2AD-632F-4CB0-827B-4A906EBF9C67}" dt="2021-05-04T20:59:32.023" v="47" actId="20577"/>
          <ac:spMkLst>
            <pc:docMk/>
            <pc:sldMk cId="3633375492" sldId="261"/>
            <ac:spMk id="3" creationId="{73EE9081-460F-4D30-B3CF-C762A94D1E3F}"/>
          </ac:spMkLst>
        </pc:spChg>
        <pc:spChg chg="del">
          <ac:chgData name="Cristian Chilipirea" userId="34ab170da5908fc4" providerId="LiveId" clId="{DA9EC2AD-632F-4CB0-827B-4A906EBF9C67}" dt="2021-05-04T21:37:21.647" v="549" actId="931"/>
          <ac:spMkLst>
            <pc:docMk/>
            <pc:sldMk cId="3633375492" sldId="261"/>
            <ac:spMk id="4" creationId="{22F5A989-B9D9-48E6-889F-C1C1C8F10419}"/>
          </ac:spMkLst>
        </pc:spChg>
        <pc:spChg chg="add mod">
          <ac:chgData name="Cristian Chilipirea" userId="34ab170da5908fc4" providerId="LiveId" clId="{DA9EC2AD-632F-4CB0-827B-4A906EBF9C67}" dt="2021-05-04T21:37:55.733" v="561" actId="1076"/>
          <ac:spMkLst>
            <pc:docMk/>
            <pc:sldMk cId="3633375492" sldId="261"/>
            <ac:spMk id="7" creationId="{A27B818F-2175-45F6-A5F0-3BAC14301F55}"/>
          </ac:spMkLst>
        </pc:spChg>
        <pc:picChg chg="add mod">
          <ac:chgData name="Cristian Chilipirea" userId="34ab170da5908fc4" providerId="LiveId" clId="{DA9EC2AD-632F-4CB0-827B-4A906EBF9C67}" dt="2021-05-04T21:38:23.220" v="566" actId="1076"/>
          <ac:picMkLst>
            <pc:docMk/>
            <pc:sldMk cId="3633375492" sldId="261"/>
            <ac:picMk id="6" creationId="{3CA4B613-5772-424D-AFD6-9ECBCF487DBF}"/>
          </ac:picMkLst>
        </pc:picChg>
        <pc:picChg chg="add mod">
          <ac:chgData name="Cristian Chilipirea" userId="34ab170da5908fc4" providerId="LiveId" clId="{DA9EC2AD-632F-4CB0-827B-4A906EBF9C67}" dt="2021-05-04T21:38:20.171" v="565" actId="1076"/>
          <ac:picMkLst>
            <pc:docMk/>
            <pc:sldMk cId="3633375492" sldId="261"/>
            <ac:picMk id="9" creationId="{4FF67613-F18D-49B1-91C3-ED84418468BA}"/>
          </ac:picMkLst>
        </pc:picChg>
      </pc:sldChg>
      <pc:sldChg chg="modSp new mod">
        <pc:chgData name="Cristian Chilipirea" userId="34ab170da5908fc4" providerId="LiveId" clId="{DA9EC2AD-632F-4CB0-827B-4A906EBF9C67}" dt="2021-05-04T21:40:09.888" v="700" actId="20577"/>
        <pc:sldMkLst>
          <pc:docMk/>
          <pc:sldMk cId="1048342140" sldId="262"/>
        </pc:sldMkLst>
        <pc:spChg chg="mod">
          <ac:chgData name="Cristian Chilipirea" userId="34ab170da5908fc4" providerId="LiveId" clId="{DA9EC2AD-632F-4CB0-827B-4A906EBF9C67}" dt="2021-05-04T20:59:43.271" v="59" actId="20577"/>
          <ac:spMkLst>
            <pc:docMk/>
            <pc:sldMk cId="1048342140" sldId="262"/>
            <ac:spMk id="3" creationId="{9ADDFA58-4D0F-4054-B321-C4520EBDAC6A}"/>
          </ac:spMkLst>
        </pc:spChg>
        <pc:spChg chg="mod">
          <ac:chgData name="Cristian Chilipirea" userId="34ab170da5908fc4" providerId="LiveId" clId="{DA9EC2AD-632F-4CB0-827B-4A906EBF9C67}" dt="2021-05-04T21:40:09.888" v="700" actId="20577"/>
          <ac:spMkLst>
            <pc:docMk/>
            <pc:sldMk cId="1048342140" sldId="262"/>
            <ac:spMk id="4" creationId="{34054D67-77F0-486B-8722-CDDC3E688EF2}"/>
          </ac:spMkLst>
        </pc:spChg>
      </pc:sldChg>
      <pc:sldChg chg="addSp delSp modSp new mod">
        <pc:chgData name="Cristian Chilipirea" userId="34ab170da5908fc4" providerId="LiveId" clId="{DA9EC2AD-632F-4CB0-827B-4A906EBF9C67}" dt="2021-05-04T21:01:17.321" v="79" actId="1076"/>
        <pc:sldMkLst>
          <pc:docMk/>
          <pc:sldMk cId="1489687440" sldId="263"/>
        </pc:sldMkLst>
        <pc:spChg chg="mod">
          <ac:chgData name="Cristian Chilipirea" userId="34ab170da5908fc4" providerId="LiveId" clId="{DA9EC2AD-632F-4CB0-827B-4A906EBF9C67}" dt="2021-05-04T21:00:44.373" v="67" actId="20577"/>
          <ac:spMkLst>
            <pc:docMk/>
            <pc:sldMk cId="1489687440" sldId="263"/>
            <ac:spMk id="3" creationId="{EF62039D-61F4-42E2-8AA9-E2E3E818DDEB}"/>
          </ac:spMkLst>
        </pc:spChg>
        <pc:spChg chg="del">
          <ac:chgData name="Cristian Chilipirea" userId="34ab170da5908fc4" providerId="LiveId" clId="{DA9EC2AD-632F-4CB0-827B-4A906EBF9C67}" dt="2021-05-04T21:00:47.223" v="68" actId="478"/>
          <ac:spMkLst>
            <pc:docMk/>
            <pc:sldMk cId="1489687440" sldId="263"/>
            <ac:spMk id="4" creationId="{74F3BD83-62B0-4552-AB13-41B39B4393AF}"/>
          </ac:spMkLst>
        </pc:spChg>
        <pc:spChg chg="add mod">
          <ac:chgData name="Cristian Chilipirea" userId="34ab170da5908fc4" providerId="LiveId" clId="{DA9EC2AD-632F-4CB0-827B-4A906EBF9C67}" dt="2021-05-04T21:01:17.321" v="79" actId="1076"/>
          <ac:spMkLst>
            <pc:docMk/>
            <pc:sldMk cId="1489687440" sldId="263"/>
            <ac:spMk id="8" creationId="{AE2FAAD3-E8E2-4A10-8812-1DD1056FCC31}"/>
          </ac:spMkLst>
        </pc:spChg>
        <pc:picChg chg="add mod">
          <ac:chgData name="Cristian Chilipirea" userId="34ab170da5908fc4" providerId="LiveId" clId="{DA9EC2AD-632F-4CB0-827B-4A906EBF9C67}" dt="2021-05-04T21:01:08.307" v="77" actId="1076"/>
          <ac:picMkLst>
            <pc:docMk/>
            <pc:sldMk cId="1489687440" sldId="263"/>
            <ac:picMk id="6" creationId="{46224525-0002-4660-8077-F976A11A0B62}"/>
          </ac:picMkLst>
        </pc:picChg>
      </pc:sldChg>
      <pc:sldChg chg="new">
        <pc:chgData name="Cristian Chilipirea" userId="34ab170da5908fc4" providerId="LiveId" clId="{DA9EC2AD-632F-4CB0-827B-4A906EBF9C67}" dt="2021-05-04T21:04:27.004" v="80" actId="680"/>
        <pc:sldMkLst>
          <pc:docMk/>
          <pc:sldMk cId="3746808960" sldId="264"/>
        </pc:sldMkLst>
      </pc:sldChg>
      <pc:sldChg chg="modSp new mod">
        <pc:chgData name="Cristian Chilipirea" userId="34ab170da5908fc4" providerId="LiveId" clId="{DA9EC2AD-632F-4CB0-827B-4A906EBF9C67}" dt="2021-05-04T21:06:20.610" v="89" actId="20577"/>
        <pc:sldMkLst>
          <pc:docMk/>
          <pc:sldMk cId="1583365988" sldId="265"/>
        </pc:sldMkLst>
        <pc:spChg chg="mod">
          <ac:chgData name="Cristian Chilipirea" userId="34ab170da5908fc4" providerId="LiveId" clId="{DA9EC2AD-632F-4CB0-827B-4A906EBF9C67}" dt="2021-05-04T21:06:20.610" v="89" actId="20577"/>
          <ac:spMkLst>
            <pc:docMk/>
            <pc:sldMk cId="1583365988" sldId="265"/>
            <ac:spMk id="3" creationId="{C2C324AD-13F4-4127-92AA-20663D6B49A2}"/>
          </ac:spMkLst>
        </pc:spChg>
      </pc:sldChg>
      <pc:sldChg chg="addSp delSp modSp new mod">
        <pc:chgData name="Cristian Chilipirea" userId="34ab170da5908fc4" providerId="LiveId" clId="{DA9EC2AD-632F-4CB0-827B-4A906EBF9C67}" dt="2021-05-04T21:54:42.514" v="1273" actId="1076"/>
        <pc:sldMkLst>
          <pc:docMk/>
          <pc:sldMk cId="1975678746" sldId="266"/>
        </pc:sldMkLst>
        <pc:spChg chg="mod">
          <ac:chgData name="Cristian Chilipirea" userId="34ab170da5908fc4" providerId="LiveId" clId="{DA9EC2AD-632F-4CB0-827B-4A906EBF9C67}" dt="2021-05-04T21:06:53.630" v="95" actId="20577"/>
          <ac:spMkLst>
            <pc:docMk/>
            <pc:sldMk cId="1975678746" sldId="266"/>
            <ac:spMk id="3" creationId="{8641FA29-0384-448C-9894-ACCFF64D31C1}"/>
          </ac:spMkLst>
        </pc:spChg>
        <pc:spChg chg="del">
          <ac:chgData name="Cristian Chilipirea" userId="34ab170da5908fc4" providerId="LiveId" clId="{DA9EC2AD-632F-4CB0-827B-4A906EBF9C67}" dt="2021-05-04T21:54:20.158" v="1264" actId="478"/>
          <ac:spMkLst>
            <pc:docMk/>
            <pc:sldMk cId="1975678746" sldId="266"/>
            <ac:spMk id="4" creationId="{38ED4292-E4B0-4982-A4C7-9E28EC9738C5}"/>
          </ac:spMkLst>
        </pc:spChg>
        <pc:spChg chg="add mod">
          <ac:chgData name="Cristian Chilipirea" userId="34ab170da5908fc4" providerId="LiveId" clId="{DA9EC2AD-632F-4CB0-827B-4A906EBF9C67}" dt="2021-05-04T21:54:42.514" v="1273" actId="1076"/>
          <ac:spMkLst>
            <pc:docMk/>
            <pc:sldMk cId="1975678746" sldId="266"/>
            <ac:spMk id="8" creationId="{2ADF2377-5F6F-44F0-AB28-A58633585CC4}"/>
          </ac:spMkLst>
        </pc:spChg>
        <pc:picChg chg="add mod">
          <ac:chgData name="Cristian Chilipirea" userId="34ab170da5908fc4" providerId="LiveId" clId="{DA9EC2AD-632F-4CB0-827B-4A906EBF9C67}" dt="2021-05-04T21:54:39.347" v="1271" actId="1076"/>
          <ac:picMkLst>
            <pc:docMk/>
            <pc:sldMk cId="1975678746" sldId="266"/>
            <ac:picMk id="6" creationId="{3FAA347C-A1E6-4F3C-BF20-65E1B386879A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57:12.031" v="1295" actId="1076"/>
        <pc:sldMkLst>
          <pc:docMk/>
          <pc:sldMk cId="4258313271" sldId="267"/>
        </pc:sldMkLst>
        <pc:spChg chg="mod">
          <ac:chgData name="Cristian Chilipirea" userId="34ab170da5908fc4" providerId="LiveId" clId="{DA9EC2AD-632F-4CB0-827B-4A906EBF9C67}" dt="2021-05-04T21:07:08.373" v="109" actId="20577"/>
          <ac:spMkLst>
            <pc:docMk/>
            <pc:sldMk cId="4258313271" sldId="267"/>
            <ac:spMk id="3" creationId="{E9EF28B2-476F-4FED-9B5E-35A8709D45E4}"/>
          </ac:spMkLst>
        </pc:spChg>
        <pc:spChg chg="del">
          <ac:chgData name="Cristian Chilipirea" userId="34ab170da5908fc4" providerId="LiveId" clId="{DA9EC2AD-632F-4CB0-827B-4A906EBF9C67}" dt="2021-05-04T21:56:58.606" v="1290" actId="478"/>
          <ac:spMkLst>
            <pc:docMk/>
            <pc:sldMk cId="4258313271" sldId="267"/>
            <ac:spMk id="4" creationId="{37AE2B20-3308-4674-BC76-DBC186E82464}"/>
          </ac:spMkLst>
        </pc:spChg>
        <pc:spChg chg="add mod">
          <ac:chgData name="Cristian Chilipirea" userId="34ab170da5908fc4" providerId="LiveId" clId="{DA9EC2AD-632F-4CB0-827B-4A906EBF9C67}" dt="2021-05-04T21:57:12.031" v="1295" actId="1076"/>
          <ac:spMkLst>
            <pc:docMk/>
            <pc:sldMk cId="4258313271" sldId="267"/>
            <ac:spMk id="8" creationId="{3C037E3A-9E29-4287-83DB-D3FBAE55021A}"/>
          </ac:spMkLst>
        </pc:spChg>
        <pc:picChg chg="add mod">
          <ac:chgData name="Cristian Chilipirea" userId="34ab170da5908fc4" providerId="LiveId" clId="{DA9EC2AD-632F-4CB0-827B-4A906EBF9C67}" dt="2021-05-04T21:57:06.571" v="1293" actId="962"/>
          <ac:picMkLst>
            <pc:docMk/>
            <pc:sldMk cId="4258313271" sldId="267"/>
            <ac:picMk id="6" creationId="{68A02A7B-CECF-4CE0-8455-100779BBF1C4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56:32.534" v="1289" actId="14100"/>
        <pc:sldMkLst>
          <pc:docMk/>
          <pc:sldMk cId="1326707796" sldId="268"/>
        </pc:sldMkLst>
        <pc:spChg chg="mod">
          <ac:chgData name="Cristian Chilipirea" userId="34ab170da5908fc4" providerId="LiveId" clId="{DA9EC2AD-632F-4CB0-827B-4A906EBF9C67}" dt="2021-05-04T21:07:37.066" v="113"/>
          <ac:spMkLst>
            <pc:docMk/>
            <pc:sldMk cId="1326707796" sldId="268"/>
            <ac:spMk id="3" creationId="{C662E920-243F-4FA8-889C-106CAC4F5CFA}"/>
          </ac:spMkLst>
        </pc:spChg>
        <pc:spChg chg="del">
          <ac:chgData name="Cristian Chilipirea" userId="34ab170da5908fc4" providerId="LiveId" clId="{DA9EC2AD-632F-4CB0-827B-4A906EBF9C67}" dt="2021-05-04T21:55:11.845" v="1279" actId="478"/>
          <ac:spMkLst>
            <pc:docMk/>
            <pc:sldMk cId="1326707796" sldId="268"/>
            <ac:spMk id="4" creationId="{9FD681D7-1309-404B-825E-3D48E7DCED9C}"/>
          </ac:spMkLst>
        </pc:spChg>
        <pc:spChg chg="add mod">
          <ac:chgData name="Cristian Chilipirea" userId="34ab170da5908fc4" providerId="LiveId" clId="{DA9EC2AD-632F-4CB0-827B-4A906EBF9C67}" dt="2021-05-04T21:56:32.534" v="1289" actId="14100"/>
          <ac:spMkLst>
            <pc:docMk/>
            <pc:sldMk cId="1326707796" sldId="268"/>
            <ac:spMk id="8" creationId="{B1B739AD-403A-41D0-88FF-20000B5C7282}"/>
          </ac:spMkLst>
        </pc:spChg>
        <pc:picChg chg="add mod">
          <ac:chgData name="Cristian Chilipirea" userId="34ab170da5908fc4" providerId="LiveId" clId="{DA9EC2AD-632F-4CB0-827B-4A906EBF9C67}" dt="2021-05-04T21:56:26.303" v="1286" actId="1076"/>
          <ac:picMkLst>
            <pc:docMk/>
            <pc:sldMk cId="1326707796" sldId="268"/>
            <ac:picMk id="6" creationId="{B791D444-EB8D-48F8-A157-FE78D96531D1}"/>
          </ac:picMkLst>
        </pc:picChg>
      </pc:sldChg>
      <pc:sldChg chg="addSp delSp modSp new mod">
        <pc:chgData name="Cristian Chilipirea" userId="34ab170da5908fc4" providerId="LiveId" clId="{DA9EC2AD-632F-4CB0-827B-4A906EBF9C67}" dt="2021-05-04T21:55:06.907" v="1278" actId="1076"/>
        <pc:sldMkLst>
          <pc:docMk/>
          <pc:sldMk cId="2453758851" sldId="269"/>
        </pc:sldMkLst>
        <pc:spChg chg="mod">
          <ac:chgData name="Cristian Chilipirea" userId="34ab170da5908fc4" providerId="LiveId" clId="{DA9EC2AD-632F-4CB0-827B-4A906EBF9C67}" dt="2021-05-04T21:11:14.592" v="134" actId="20577"/>
          <ac:spMkLst>
            <pc:docMk/>
            <pc:sldMk cId="2453758851" sldId="269"/>
            <ac:spMk id="3" creationId="{DC51E5E1-F8B0-4E79-89E9-3AB5F8EB88FF}"/>
          </ac:spMkLst>
        </pc:spChg>
        <pc:spChg chg="del">
          <ac:chgData name="Cristian Chilipirea" userId="34ab170da5908fc4" providerId="LiveId" clId="{DA9EC2AD-632F-4CB0-827B-4A906EBF9C67}" dt="2021-05-04T21:54:29.889" v="1270" actId="478"/>
          <ac:spMkLst>
            <pc:docMk/>
            <pc:sldMk cId="2453758851" sldId="269"/>
            <ac:spMk id="4" creationId="{B054BBC4-78C0-47B6-85DE-6E91BD5A7A5B}"/>
          </ac:spMkLst>
        </pc:spChg>
        <pc:picChg chg="add mod">
          <ac:chgData name="Cristian Chilipirea" userId="34ab170da5908fc4" providerId="LiveId" clId="{DA9EC2AD-632F-4CB0-827B-4A906EBF9C67}" dt="2021-05-04T21:55:06.907" v="1278" actId="1076"/>
          <ac:picMkLst>
            <pc:docMk/>
            <pc:sldMk cId="2453758851" sldId="269"/>
            <ac:picMk id="6" creationId="{F4C2C241-EB15-4817-9FDC-FEE63342D31D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53:48.753" v="1263" actId="1076"/>
        <pc:sldMkLst>
          <pc:docMk/>
          <pc:sldMk cId="1471290737" sldId="270"/>
        </pc:sldMkLst>
        <pc:spChg chg="mod">
          <ac:chgData name="Cristian Chilipirea" userId="34ab170da5908fc4" providerId="LiveId" clId="{DA9EC2AD-632F-4CB0-827B-4A906EBF9C67}" dt="2021-05-04T21:11:26.071" v="153" actId="20577"/>
          <ac:spMkLst>
            <pc:docMk/>
            <pc:sldMk cId="1471290737" sldId="270"/>
            <ac:spMk id="3" creationId="{BD6D68C3-89E7-4E19-84F4-9DB10F5C73E3}"/>
          </ac:spMkLst>
        </pc:spChg>
        <pc:spChg chg="del">
          <ac:chgData name="Cristian Chilipirea" userId="34ab170da5908fc4" providerId="LiveId" clId="{DA9EC2AD-632F-4CB0-827B-4A906EBF9C67}" dt="2021-05-04T21:53:38.030" v="1255" actId="478"/>
          <ac:spMkLst>
            <pc:docMk/>
            <pc:sldMk cId="1471290737" sldId="270"/>
            <ac:spMk id="4" creationId="{AF31E6C4-CE58-4536-BDF2-42FD65FB6029}"/>
          </ac:spMkLst>
        </pc:spChg>
        <pc:spChg chg="add mod">
          <ac:chgData name="Cristian Chilipirea" userId="34ab170da5908fc4" providerId="LiveId" clId="{DA9EC2AD-632F-4CB0-827B-4A906EBF9C67}" dt="2021-05-04T21:53:48.753" v="1263" actId="1076"/>
          <ac:spMkLst>
            <pc:docMk/>
            <pc:sldMk cId="1471290737" sldId="270"/>
            <ac:spMk id="8" creationId="{F0749695-098D-48E7-ABD4-81115D90FDA0}"/>
          </ac:spMkLst>
        </pc:spChg>
        <pc:picChg chg="add mod">
          <ac:chgData name="Cristian Chilipirea" userId="34ab170da5908fc4" providerId="LiveId" clId="{DA9EC2AD-632F-4CB0-827B-4A906EBF9C67}" dt="2021-05-04T21:53:39.860" v="1258" actId="962"/>
          <ac:picMkLst>
            <pc:docMk/>
            <pc:sldMk cId="1471290737" sldId="270"/>
            <ac:picMk id="6" creationId="{4B0CD272-31DA-4568-A3F6-065AC6FB6683}"/>
          </ac:picMkLst>
        </pc:picChg>
      </pc:sldChg>
      <pc:sldChg chg="modSp new mod ord">
        <pc:chgData name="Cristian Chilipirea" userId="34ab170da5908fc4" providerId="LiveId" clId="{DA9EC2AD-632F-4CB0-827B-4A906EBF9C67}" dt="2021-05-04T21:47:16.500" v="1252"/>
        <pc:sldMkLst>
          <pc:docMk/>
          <pc:sldMk cId="1470616083" sldId="271"/>
        </pc:sldMkLst>
        <pc:spChg chg="mod">
          <ac:chgData name="Cristian Chilipirea" userId="34ab170da5908fc4" providerId="LiveId" clId="{DA9EC2AD-632F-4CB0-827B-4A906EBF9C67}" dt="2021-05-04T21:12:14.647" v="171" actId="20577"/>
          <ac:spMkLst>
            <pc:docMk/>
            <pc:sldMk cId="1470616083" sldId="271"/>
            <ac:spMk id="3" creationId="{127FAFE9-D2D7-4970-99E6-740CB9D934FD}"/>
          </ac:spMkLst>
        </pc:spChg>
        <pc:spChg chg="mod">
          <ac:chgData name="Cristian Chilipirea" userId="34ab170da5908fc4" providerId="LiveId" clId="{DA9EC2AD-632F-4CB0-827B-4A906EBF9C67}" dt="2021-05-04T21:47:14.864" v="1250" actId="14100"/>
          <ac:spMkLst>
            <pc:docMk/>
            <pc:sldMk cId="1470616083" sldId="271"/>
            <ac:spMk id="4" creationId="{D21724C6-452F-4900-8232-06427BBB385F}"/>
          </ac:spMkLst>
        </pc:spChg>
      </pc:sldChg>
      <pc:sldChg chg="modSp new mod">
        <pc:chgData name="Cristian Chilipirea" userId="34ab170da5908fc4" providerId="LiveId" clId="{DA9EC2AD-632F-4CB0-827B-4A906EBF9C67}" dt="2021-05-04T21:45:40.683" v="956" actId="20577"/>
        <pc:sldMkLst>
          <pc:docMk/>
          <pc:sldMk cId="3364147330" sldId="272"/>
        </pc:sldMkLst>
        <pc:spChg chg="mod">
          <ac:chgData name="Cristian Chilipirea" userId="34ab170da5908fc4" providerId="LiveId" clId="{DA9EC2AD-632F-4CB0-827B-4A906EBF9C67}" dt="2021-05-04T21:12:25.923" v="183" actId="20577"/>
          <ac:spMkLst>
            <pc:docMk/>
            <pc:sldMk cId="3364147330" sldId="272"/>
            <ac:spMk id="3" creationId="{AC2CBCD3-30B8-471A-9B08-83015BFA8F3C}"/>
          </ac:spMkLst>
        </pc:spChg>
        <pc:spChg chg="mod">
          <ac:chgData name="Cristian Chilipirea" userId="34ab170da5908fc4" providerId="LiveId" clId="{DA9EC2AD-632F-4CB0-827B-4A906EBF9C67}" dt="2021-05-04T21:45:40.683" v="956" actId="20577"/>
          <ac:spMkLst>
            <pc:docMk/>
            <pc:sldMk cId="3364147330" sldId="272"/>
            <ac:spMk id="4" creationId="{1A85CF21-2DF8-4A50-BFD6-A321AA0E4206}"/>
          </ac:spMkLst>
        </pc:spChg>
      </pc:sldChg>
      <pc:sldChg chg="addSp delSp modSp new mod">
        <pc:chgData name="Cristian Chilipirea" userId="34ab170da5908fc4" providerId="LiveId" clId="{DA9EC2AD-632F-4CB0-827B-4A906EBF9C67}" dt="2021-05-04T21:43:08.019" v="777" actId="1076"/>
        <pc:sldMkLst>
          <pc:docMk/>
          <pc:sldMk cId="547356134" sldId="273"/>
        </pc:sldMkLst>
        <pc:spChg chg="mod">
          <ac:chgData name="Cristian Chilipirea" userId="34ab170da5908fc4" providerId="LiveId" clId="{DA9EC2AD-632F-4CB0-827B-4A906EBF9C67}" dt="2021-05-04T21:12:52.103" v="197" actId="20577"/>
          <ac:spMkLst>
            <pc:docMk/>
            <pc:sldMk cId="547356134" sldId="273"/>
            <ac:spMk id="3" creationId="{78D4E5BB-7320-4686-B771-B776BC01C5B1}"/>
          </ac:spMkLst>
        </pc:spChg>
        <pc:spChg chg="del">
          <ac:chgData name="Cristian Chilipirea" userId="34ab170da5908fc4" providerId="LiveId" clId="{DA9EC2AD-632F-4CB0-827B-4A906EBF9C67}" dt="2021-05-04T21:42:51.444" v="767" actId="478"/>
          <ac:spMkLst>
            <pc:docMk/>
            <pc:sldMk cId="547356134" sldId="273"/>
            <ac:spMk id="4" creationId="{C7CC4BE2-C806-4442-954B-F13B7CBAB9F3}"/>
          </ac:spMkLst>
        </pc:spChg>
        <pc:spChg chg="add mod">
          <ac:chgData name="Cristian Chilipirea" userId="34ab170da5908fc4" providerId="LiveId" clId="{DA9EC2AD-632F-4CB0-827B-4A906EBF9C67}" dt="2021-05-04T21:43:08.019" v="777" actId="1076"/>
          <ac:spMkLst>
            <pc:docMk/>
            <pc:sldMk cId="547356134" sldId="273"/>
            <ac:spMk id="8" creationId="{77000458-D9E9-42AD-862A-81C9739B5BB8}"/>
          </ac:spMkLst>
        </pc:spChg>
        <pc:picChg chg="add mod">
          <ac:chgData name="Cristian Chilipirea" userId="34ab170da5908fc4" providerId="LiveId" clId="{DA9EC2AD-632F-4CB0-827B-4A906EBF9C67}" dt="2021-05-04T21:43:06.045" v="776" actId="1076"/>
          <ac:picMkLst>
            <pc:docMk/>
            <pc:sldMk cId="547356134" sldId="273"/>
            <ac:picMk id="6" creationId="{FC2B19A2-DD7F-4760-8D04-02B406FA8ADE}"/>
          </ac:picMkLst>
        </pc:picChg>
      </pc:sldChg>
      <pc:sldChg chg="addSp delSp modSp new mod">
        <pc:chgData name="Cristian Chilipirea" userId="34ab170da5908fc4" providerId="LiveId" clId="{DA9EC2AD-632F-4CB0-827B-4A906EBF9C67}" dt="2021-05-04T21:43:46.584" v="789" actId="1076"/>
        <pc:sldMkLst>
          <pc:docMk/>
          <pc:sldMk cId="2990341933" sldId="274"/>
        </pc:sldMkLst>
        <pc:spChg chg="mod">
          <ac:chgData name="Cristian Chilipirea" userId="34ab170da5908fc4" providerId="LiveId" clId="{DA9EC2AD-632F-4CB0-827B-4A906EBF9C67}" dt="2021-05-04T21:13:21.219" v="217" actId="20577"/>
          <ac:spMkLst>
            <pc:docMk/>
            <pc:sldMk cId="2990341933" sldId="274"/>
            <ac:spMk id="3" creationId="{7E08ED7F-EA09-49B2-826A-4312B738616E}"/>
          </ac:spMkLst>
        </pc:spChg>
        <pc:spChg chg="del">
          <ac:chgData name="Cristian Chilipirea" userId="34ab170da5908fc4" providerId="LiveId" clId="{DA9EC2AD-632F-4CB0-827B-4A906EBF9C67}" dt="2021-05-04T21:43:28.049" v="778" actId="478"/>
          <ac:spMkLst>
            <pc:docMk/>
            <pc:sldMk cId="2990341933" sldId="274"/>
            <ac:spMk id="4" creationId="{889ECB26-AC9C-4362-9048-0ED376EEBE59}"/>
          </ac:spMkLst>
        </pc:spChg>
        <pc:spChg chg="add del mod">
          <ac:chgData name="Cristian Chilipirea" userId="34ab170da5908fc4" providerId="LiveId" clId="{DA9EC2AD-632F-4CB0-827B-4A906EBF9C67}" dt="2021-05-04T21:43:39.287" v="787" actId="22"/>
          <ac:spMkLst>
            <pc:docMk/>
            <pc:sldMk cId="2990341933" sldId="274"/>
            <ac:spMk id="8" creationId="{93E44D09-6FEE-4190-B892-98B89C89FA08}"/>
          </ac:spMkLst>
        </pc:spChg>
        <pc:spChg chg="add mod">
          <ac:chgData name="Cristian Chilipirea" userId="34ab170da5908fc4" providerId="LiveId" clId="{DA9EC2AD-632F-4CB0-827B-4A906EBF9C67}" dt="2021-05-04T21:43:46.584" v="789" actId="1076"/>
          <ac:spMkLst>
            <pc:docMk/>
            <pc:sldMk cId="2990341933" sldId="274"/>
            <ac:spMk id="10" creationId="{ABAD2979-F6F4-49F9-B1EB-E90C51E1A6F0}"/>
          </ac:spMkLst>
        </pc:spChg>
        <pc:picChg chg="add mod">
          <ac:chgData name="Cristian Chilipirea" userId="34ab170da5908fc4" providerId="LiveId" clId="{DA9EC2AD-632F-4CB0-827B-4A906EBF9C67}" dt="2021-05-04T21:43:31.785" v="783" actId="1076"/>
          <ac:picMkLst>
            <pc:docMk/>
            <pc:sldMk cId="2990341933" sldId="274"/>
            <ac:picMk id="6" creationId="{5C42B439-B807-46AE-8E2E-334222D9D23B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34:19.266" v="418"/>
        <pc:sldMkLst>
          <pc:docMk/>
          <pc:sldMk cId="943420739" sldId="275"/>
        </pc:sldMkLst>
        <pc:spChg chg="mod">
          <ac:chgData name="Cristian Chilipirea" userId="34ab170da5908fc4" providerId="LiveId" clId="{DA9EC2AD-632F-4CB0-827B-4A906EBF9C67}" dt="2021-05-04T21:18:01.625" v="246"/>
          <ac:spMkLst>
            <pc:docMk/>
            <pc:sldMk cId="943420739" sldId="275"/>
            <ac:spMk id="3" creationId="{2D0C58DF-B71D-422C-9A51-B81BBE6834B7}"/>
          </ac:spMkLst>
        </pc:spChg>
        <pc:spChg chg="del">
          <ac:chgData name="Cristian Chilipirea" userId="34ab170da5908fc4" providerId="LiveId" clId="{DA9EC2AD-632F-4CB0-827B-4A906EBF9C67}" dt="2021-05-04T21:14:33.680" v="242" actId="478"/>
          <ac:spMkLst>
            <pc:docMk/>
            <pc:sldMk cId="943420739" sldId="275"/>
            <ac:spMk id="4" creationId="{A20EA961-7014-4D26-9224-2348D45DB351}"/>
          </ac:spMkLst>
        </pc:spChg>
        <pc:spChg chg="add mod">
          <ac:chgData name="Cristian Chilipirea" userId="34ab170da5908fc4" providerId="LiveId" clId="{DA9EC2AD-632F-4CB0-827B-4A906EBF9C67}" dt="2021-05-04T21:18:17.084" v="249" actId="14100"/>
          <ac:spMkLst>
            <pc:docMk/>
            <pc:sldMk cId="943420739" sldId="275"/>
            <ac:spMk id="8" creationId="{628B8AE5-9AD1-4E8F-96BE-B0E4A18D3A87}"/>
          </ac:spMkLst>
        </pc:spChg>
        <pc:spChg chg="add mod">
          <ac:chgData name="Cristian Chilipirea" userId="34ab170da5908fc4" providerId="LiveId" clId="{DA9EC2AD-632F-4CB0-827B-4A906EBF9C67}" dt="2021-05-04T21:18:47.809" v="259" actId="1076"/>
          <ac:spMkLst>
            <pc:docMk/>
            <pc:sldMk cId="943420739" sldId="275"/>
            <ac:spMk id="12" creationId="{7F259050-5C34-4D36-AA3A-754F9E56190A}"/>
          </ac:spMkLst>
        </pc:spChg>
        <pc:picChg chg="add mod">
          <ac:chgData name="Cristian Chilipirea" userId="34ab170da5908fc4" providerId="LiveId" clId="{DA9EC2AD-632F-4CB0-827B-4A906EBF9C67}" dt="2021-05-04T21:14:42.351" v="245" actId="27614"/>
          <ac:picMkLst>
            <pc:docMk/>
            <pc:sldMk cId="943420739" sldId="275"/>
            <ac:picMk id="6" creationId="{B7ACA4B3-4C04-490D-818D-1E7B8F6E8570}"/>
          </ac:picMkLst>
        </pc:picChg>
        <pc:picChg chg="add mod">
          <ac:chgData name="Cristian Chilipirea" userId="34ab170da5908fc4" providerId="LiveId" clId="{DA9EC2AD-632F-4CB0-827B-4A906EBF9C67}" dt="2021-05-04T21:18:45.060" v="258" actId="1076"/>
          <ac:picMkLst>
            <pc:docMk/>
            <pc:sldMk cId="943420739" sldId="275"/>
            <ac:picMk id="10" creationId="{72A5A0A3-1347-4D47-99BB-19AC0CF8037D}"/>
          </ac:picMkLst>
        </pc:picChg>
      </pc:sldChg>
      <pc:sldChg chg="modSp new mod ord">
        <pc:chgData name="Cristian Chilipirea" userId="34ab170da5908fc4" providerId="LiveId" clId="{DA9EC2AD-632F-4CB0-827B-4A906EBF9C67}" dt="2021-05-04T21:45:53.141" v="1003" actId="20577"/>
        <pc:sldMkLst>
          <pc:docMk/>
          <pc:sldMk cId="3384563122" sldId="276"/>
        </pc:sldMkLst>
        <pc:spChg chg="mod">
          <ac:chgData name="Cristian Chilipirea" userId="34ab170da5908fc4" providerId="LiveId" clId="{DA9EC2AD-632F-4CB0-827B-4A906EBF9C67}" dt="2021-05-04T21:14:13.979" v="240" actId="20577"/>
          <ac:spMkLst>
            <pc:docMk/>
            <pc:sldMk cId="3384563122" sldId="276"/>
            <ac:spMk id="3" creationId="{2C4B6C87-ABFB-4A69-B40A-867CE247E9D7}"/>
          </ac:spMkLst>
        </pc:spChg>
        <pc:spChg chg="mod">
          <ac:chgData name="Cristian Chilipirea" userId="34ab170da5908fc4" providerId="LiveId" clId="{DA9EC2AD-632F-4CB0-827B-4A906EBF9C67}" dt="2021-05-04T21:45:53.141" v="1003" actId="20577"/>
          <ac:spMkLst>
            <pc:docMk/>
            <pc:sldMk cId="3384563122" sldId="276"/>
            <ac:spMk id="4" creationId="{2E7551EE-76E8-4181-961B-52841D9A52F7}"/>
          </ac:spMkLst>
        </pc:spChg>
      </pc:sldChg>
      <pc:sldChg chg="addSp delSp modSp new mod">
        <pc:chgData name="Cristian Chilipirea" userId="34ab170da5908fc4" providerId="LiveId" clId="{DA9EC2AD-632F-4CB0-827B-4A906EBF9C67}" dt="2021-05-04T21:57:29.210" v="1316" actId="404"/>
        <pc:sldMkLst>
          <pc:docMk/>
          <pc:sldMk cId="42786350" sldId="277"/>
        </pc:sldMkLst>
        <pc:spChg chg="mod">
          <ac:chgData name="Cristian Chilipirea" userId="34ab170da5908fc4" providerId="LiveId" clId="{DA9EC2AD-632F-4CB0-827B-4A906EBF9C67}" dt="2021-05-04T21:57:29.210" v="1316" actId="404"/>
          <ac:spMkLst>
            <pc:docMk/>
            <pc:sldMk cId="42786350" sldId="277"/>
            <ac:spMk id="3" creationId="{B2F1CAFB-7211-490A-8D4A-A41AD4A2E518}"/>
          </ac:spMkLst>
        </pc:spChg>
        <pc:spChg chg="del">
          <ac:chgData name="Cristian Chilipirea" userId="34ab170da5908fc4" providerId="LiveId" clId="{DA9EC2AD-632F-4CB0-827B-4A906EBF9C67}" dt="2021-05-04T21:22:58.601" v="278" actId="478"/>
          <ac:spMkLst>
            <pc:docMk/>
            <pc:sldMk cId="42786350" sldId="277"/>
            <ac:spMk id="4" creationId="{EDC97080-FB69-4F42-88EE-B21B3B88D0D4}"/>
          </ac:spMkLst>
        </pc:spChg>
        <pc:spChg chg="add mod">
          <ac:chgData name="Cristian Chilipirea" userId="34ab170da5908fc4" providerId="LiveId" clId="{DA9EC2AD-632F-4CB0-827B-4A906EBF9C67}" dt="2021-05-04T21:26:04.649" v="306" actId="1076"/>
          <ac:spMkLst>
            <pc:docMk/>
            <pc:sldMk cId="42786350" sldId="277"/>
            <ac:spMk id="8" creationId="{E26975DC-4152-4A44-BF6A-DE4C639CBA04}"/>
          </ac:spMkLst>
        </pc:spChg>
        <pc:spChg chg="add mod">
          <ac:chgData name="Cristian Chilipirea" userId="34ab170da5908fc4" providerId="LiveId" clId="{DA9EC2AD-632F-4CB0-827B-4A906EBF9C67}" dt="2021-05-04T21:28:19.589" v="342" actId="1076"/>
          <ac:spMkLst>
            <pc:docMk/>
            <pc:sldMk cId="42786350" sldId="277"/>
            <ac:spMk id="12" creationId="{80E67F5A-925A-40A1-A666-146A0AAF14F3}"/>
          </ac:spMkLst>
        </pc:spChg>
        <pc:picChg chg="add mod">
          <ac:chgData name="Cristian Chilipirea" userId="34ab170da5908fc4" providerId="LiveId" clId="{DA9EC2AD-632F-4CB0-827B-4A906EBF9C67}" dt="2021-05-04T21:25:56.044" v="303" actId="1076"/>
          <ac:picMkLst>
            <pc:docMk/>
            <pc:sldMk cId="42786350" sldId="277"/>
            <ac:picMk id="6" creationId="{7FDDD913-19D4-4F89-852E-00D0EB4C038C}"/>
          </ac:picMkLst>
        </pc:picChg>
        <pc:picChg chg="add mod">
          <ac:chgData name="Cristian Chilipirea" userId="34ab170da5908fc4" providerId="LiveId" clId="{DA9EC2AD-632F-4CB0-827B-4A906EBF9C67}" dt="2021-05-04T21:28:09.558" v="340" actId="1076"/>
          <ac:picMkLst>
            <pc:docMk/>
            <pc:sldMk cId="42786350" sldId="277"/>
            <ac:picMk id="10" creationId="{C70FD572-6139-4EB4-A727-20275FCBD711}"/>
          </ac:picMkLst>
        </pc:picChg>
      </pc:sldChg>
      <pc:sldChg chg="addSp delSp modSp new mod">
        <pc:chgData name="Cristian Chilipirea" userId="34ab170da5908fc4" providerId="LiveId" clId="{DA9EC2AD-632F-4CB0-827B-4A906EBF9C67}" dt="2021-05-04T21:27:06.901" v="333" actId="1076"/>
        <pc:sldMkLst>
          <pc:docMk/>
          <pc:sldMk cId="3081411747" sldId="278"/>
        </pc:sldMkLst>
        <pc:spChg chg="mod">
          <ac:chgData name="Cristian Chilipirea" userId="34ab170da5908fc4" providerId="LiveId" clId="{DA9EC2AD-632F-4CB0-827B-4A906EBF9C67}" dt="2021-05-04T21:26:33.025" v="318" actId="20577"/>
          <ac:spMkLst>
            <pc:docMk/>
            <pc:sldMk cId="3081411747" sldId="278"/>
            <ac:spMk id="3" creationId="{2D52FF60-FDE8-4ECB-8272-D981AB15D4F0}"/>
          </ac:spMkLst>
        </pc:spChg>
        <pc:spChg chg="del">
          <ac:chgData name="Cristian Chilipirea" userId="34ab170da5908fc4" providerId="LiveId" clId="{DA9EC2AD-632F-4CB0-827B-4A906EBF9C67}" dt="2021-05-04T21:26:37.369" v="319" actId="478"/>
          <ac:spMkLst>
            <pc:docMk/>
            <pc:sldMk cId="3081411747" sldId="278"/>
            <ac:spMk id="4" creationId="{80C3DBB3-08AC-4CBE-B213-C8F580709C38}"/>
          </ac:spMkLst>
        </pc:spChg>
        <pc:spChg chg="add mod">
          <ac:chgData name="Cristian Chilipirea" userId="34ab170da5908fc4" providerId="LiveId" clId="{DA9EC2AD-632F-4CB0-827B-4A906EBF9C67}" dt="2021-05-04T21:27:06.901" v="333" actId="1076"/>
          <ac:spMkLst>
            <pc:docMk/>
            <pc:sldMk cId="3081411747" sldId="278"/>
            <ac:spMk id="10" creationId="{FB295BD7-5242-4C2B-AF2D-DB1290C365F1}"/>
          </ac:spMkLst>
        </pc:spChg>
        <pc:picChg chg="add del mod">
          <ac:chgData name="Cristian Chilipirea" userId="34ab170da5908fc4" providerId="LiveId" clId="{DA9EC2AD-632F-4CB0-827B-4A906EBF9C67}" dt="2021-05-04T21:26:47.854" v="326"/>
          <ac:picMkLst>
            <pc:docMk/>
            <pc:sldMk cId="3081411747" sldId="278"/>
            <ac:picMk id="6" creationId="{5096C086-8F37-4CC5-B23B-7A8AAA23444C}"/>
          </ac:picMkLst>
        </pc:picChg>
        <pc:picChg chg="add mod">
          <ac:chgData name="Cristian Chilipirea" userId="34ab170da5908fc4" providerId="LiveId" clId="{DA9EC2AD-632F-4CB0-827B-4A906EBF9C67}" dt="2021-05-04T21:26:57.189" v="331" actId="1076"/>
          <ac:picMkLst>
            <pc:docMk/>
            <pc:sldMk cId="3081411747" sldId="278"/>
            <ac:picMk id="8" creationId="{AB90D5C1-7ED0-4122-B08B-D1C5133C356B}"/>
          </ac:picMkLst>
        </pc:picChg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92592223" sldId="57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417476761" sldId="57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669085715" sldId="57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281954283" sldId="57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844544712" sldId="57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204626909" sldId="57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562932966" sldId="57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436410017" sldId="57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592252143" sldId="57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298728707" sldId="579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898371981" sldId="58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961930732" sldId="58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423879111" sldId="58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098809525" sldId="58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829579133" sldId="58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716110087" sldId="58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851909700" sldId="58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541245258" sldId="58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471468963" sldId="58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964251274" sldId="589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150029753" sldId="59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525050046" sldId="59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4084718084" sldId="59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778930385" sldId="59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033846281" sldId="59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502045474" sldId="59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145266778" sldId="59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670773601" sldId="59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4159447154" sldId="59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548242487" sldId="599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120786791" sldId="60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779825246" sldId="60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273179925" sldId="60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4161207633" sldId="60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069385032" sldId="60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898920690" sldId="60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592049631" sldId="60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789024028" sldId="60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723322331" sldId="60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072589837" sldId="609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12603BB3-1059-4291-9589-AF400B99437C}"/>
    <pc:docChg chg="undo custSel addSld delSld modSld sldOrd modMainMaster">
      <pc:chgData name="Cristian Chilipirea" userId="34ab170da5908fc4" providerId="LiveId" clId="{12603BB3-1059-4291-9589-AF400B99437C}" dt="2021-04-07T00:18:21.754" v="4299" actId="20577"/>
      <pc:docMkLst>
        <pc:docMk/>
      </pc:docMkLst>
      <pc:sldChg chg="modSp mod">
        <pc:chgData name="Cristian Chilipirea" userId="34ab170da5908fc4" providerId="LiveId" clId="{12603BB3-1059-4291-9589-AF400B99437C}" dt="2021-04-06T21:31:55.015" v="1321" actId="20577"/>
        <pc:sldMkLst>
          <pc:docMk/>
          <pc:sldMk cId="736295071" sldId="256"/>
        </pc:sldMkLst>
        <pc:spChg chg="mod">
          <ac:chgData name="Cristian Chilipirea" userId="34ab170da5908fc4" providerId="LiveId" clId="{12603BB3-1059-4291-9589-AF400B99437C}" dt="2021-04-06T21:31:55.015" v="132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56870437" sldId="53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14919820" sldId="53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11254449" sldId="54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6608244" sldId="55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97542358" sldId="55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9390014" sldId="55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1003779" sldId="56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4335986" sldId="56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038516819" sldId="566"/>
        </pc:sldMkLst>
      </pc:sldChg>
      <pc:sldChg chg="del">
        <pc:chgData name="Cristian Chilipirea" userId="34ab170da5908fc4" providerId="LiveId" clId="{12603BB3-1059-4291-9589-AF400B99437C}" dt="2021-04-05T19:09:13.147" v="18" actId="47"/>
        <pc:sldMkLst>
          <pc:docMk/>
          <pc:sldMk cId="697313882" sldId="567"/>
        </pc:sldMkLst>
      </pc:sldChg>
      <pc:sldChg chg="addSp delSp modSp new mod">
        <pc:chgData name="Cristian Chilipirea" userId="34ab170da5908fc4" providerId="LiveId" clId="{12603BB3-1059-4291-9589-AF400B99437C}" dt="2021-04-05T19:21:26.427" v="110" actId="1076"/>
        <pc:sldMkLst>
          <pc:docMk/>
          <pc:sldMk cId="580812488" sldId="568"/>
        </pc:sldMkLst>
        <pc:spChg chg="mod">
          <ac:chgData name="Cristian Chilipirea" userId="34ab170da5908fc4" providerId="LiveId" clId="{12603BB3-1059-4291-9589-AF400B99437C}" dt="2021-04-05T19:12:24.876" v="33" actId="20577"/>
          <ac:spMkLst>
            <pc:docMk/>
            <pc:sldMk cId="580812488" sldId="568"/>
            <ac:spMk id="3" creationId="{F99CC6D4-6A2D-45F4-8CF4-9CE3CE2BEFC3}"/>
          </ac:spMkLst>
        </pc:spChg>
        <pc:spChg chg="del">
          <ac:chgData name="Cristian Chilipirea" userId="34ab170da5908fc4" providerId="LiveId" clId="{12603BB3-1059-4291-9589-AF400B99437C}" dt="2021-04-05T19:12:32.928" v="34" actId="478"/>
          <ac:spMkLst>
            <pc:docMk/>
            <pc:sldMk cId="580812488" sldId="568"/>
            <ac:spMk id="4" creationId="{4642EAFC-2C74-4B53-A798-7271E9D7D23E}"/>
          </ac:spMkLst>
        </pc:spChg>
        <pc:graphicFrameChg chg="add mod modGraphic">
          <ac:chgData name="Cristian Chilipirea" userId="34ab170da5908fc4" providerId="LiveId" clId="{12603BB3-1059-4291-9589-AF400B99437C}" dt="2021-04-05T19:21:26.427" v="110" actId="1076"/>
          <ac:graphicFrameMkLst>
            <pc:docMk/>
            <pc:sldMk cId="580812488" sldId="568"/>
            <ac:graphicFrameMk id="5" creationId="{119B1FC1-ED7E-4B6B-8BB3-002DDE8AF34D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3445268" sldId="569"/>
        </pc:sldMkLst>
      </pc:sldChg>
      <pc:sldChg chg="addSp delSp modSp new mod chgLayout">
        <pc:chgData name="Cristian Chilipirea" userId="34ab170da5908fc4" providerId="LiveId" clId="{12603BB3-1059-4291-9589-AF400B99437C}" dt="2021-04-05T19:05:57.563" v="16" actId="700"/>
        <pc:sldMkLst>
          <pc:docMk/>
          <pc:sldMk cId="2884570821" sldId="569"/>
        </pc:sldMkLst>
        <pc:spChg chg="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2" creationId="{D8311847-66EC-476A-A877-A153FEB42215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3" creationId="{153C5BAF-D10C-4B06-AB7D-7399565A6F1E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4" creationId="{4CA6F44E-00F1-4F7E-8598-E7CCACDCBC51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5" creationId="{B5E82B4B-9B9D-45BF-A17B-4A8C955644E9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6" creationId="{A861D02F-BB76-4D13-B7FD-A2DCA654F82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40116152" sldId="570"/>
        </pc:sldMkLst>
      </pc:sldChg>
      <pc:sldChg chg="addSp delSp modSp new mod ord">
        <pc:chgData name="Cristian Chilipirea" userId="34ab170da5908fc4" providerId="LiveId" clId="{12603BB3-1059-4291-9589-AF400B99437C}" dt="2021-04-06T21:32:35.751" v="1337"/>
        <pc:sldMkLst>
          <pc:docMk/>
          <pc:sldMk cId="3632325552" sldId="570"/>
        </pc:sldMkLst>
        <pc:spChg chg="mod">
          <ac:chgData name="Cristian Chilipirea" userId="34ab170da5908fc4" providerId="LiveId" clId="{12603BB3-1059-4291-9589-AF400B99437C}" dt="2021-04-05T19:22:15.143" v="133" actId="20577"/>
          <ac:spMkLst>
            <pc:docMk/>
            <pc:sldMk cId="3632325552" sldId="570"/>
            <ac:spMk id="3" creationId="{F3CCCACE-143C-4D41-B448-3CE0CE040814}"/>
          </ac:spMkLst>
        </pc:spChg>
        <pc:spChg chg="del">
          <ac:chgData name="Cristian Chilipirea" userId="34ab170da5908fc4" providerId="LiveId" clId="{12603BB3-1059-4291-9589-AF400B99437C}" dt="2021-04-05T19:22:00.067" v="112" actId="478"/>
          <ac:spMkLst>
            <pc:docMk/>
            <pc:sldMk cId="3632325552" sldId="570"/>
            <ac:spMk id="4" creationId="{0944B24B-A2A2-4323-A3F1-2108E93663A0}"/>
          </ac:spMkLst>
        </pc:spChg>
        <pc:graphicFrameChg chg="add mod modGraphic">
          <ac:chgData name="Cristian Chilipirea" userId="34ab170da5908fc4" providerId="LiveId" clId="{12603BB3-1059-4291-9589-AF400B99437C}" dt="2021-04-05T19:23:54.799" v="178" actId="1076"/>
          <ac:graphicFrameMkLst>
            <pc:docMk/>
            <pc:sldMk cId="3632325552" sldId="570"/>
            <ac:graphicFrameMk id="5" creationId="{F11D533D-9E27-409E-9D45-22957065B569}"/>
          </ac:graphicFrameMkLst>
        </pc:graphicFrameChg>
      </pc:sldChg>
      <pc:sldChg chg="addSp delSp modSp new mod">
        <pc:chgData name="Cristian Chilipirea" userId="34ab170da5908fc4" providerId="LiveId" clId="{12603BB3-1059-4291-9589-AF400B99437C}" dt="2021-04-05T19:44:11.764" v="414" actId="478"/>
        <pc:sldMkLst>
          <pc:docMk/>
          <pc:sldMk cId="141143544" sldId="571"/>
        </pc:sldMkLst>
        <pc:spChg chg="mod">
          <ac:chgData name="Cristian Chilipirea" userId="34ab170da5908fc4" providerId="LiveId" clId="{12603BB3-1059-4291-9589-AF400B99437C}" dt="2021-04-05T19:42:53.002" v="396" actId="6549"/>
          <ac:spMkLst>
            <pc:docMk/>
            <pc:sldMk cId="141143544" sldId="571"/>
            <ac:spMk id="3" creationId="{2EED152D-3670-4037-852A-CF6FC19950B9}"/>
          </ac:spMkLst>
        </pc:spChg>
        <pc:spChg chg="del">
          <ac:chgData name="Cristian Chilipirea" userId="34ab170da5908fc4" providerId="LiveId" clId="{12603BB3-1059-4291-9589-AF400B99437C}" dt="2021-04-05T19:26:52.647" v="196" actId="478"/>
          <ac:spMkLst>
            <pc:docMk/>
            <pc:sldMk cId="141143544" sldId="571"/>
            <ac:spMk id="4" creationId="{40DB72E2-460B-47A1-BC16-7192D91DCF76}"/>
          </ac:spMkLst>
        </pc:spChg>
        <pc:spChg chg="add del mod">
          <ac:chgData name="Cristian Chilipirea" userId="34ab170da5908fc4" providerId="LiveId" clId="{12603BB3-1059-4291-9589-AF400B99437C}" dt="2021-04-05T19:39:04.845" v="391" actId="478"/>
          <ac:spMkLst>
            <pc:docMk/>
            <pc:sldMk cId="141143544" sldId="571"/>
            <ac:spMk id="7" creationId="{4103F40C-6699-40A4-809E-E248ABF95C3C}"/>
          </ac:spMkLst>
        </pc:spChg>
        <pc:graphicFrameChg chg="add mod modGraphic">
          <ac:chgData name="Cristian Chilipirea" userId="34ab170da5908fc4" providerId="LiveId" clId="{12603BB3-1059-4291-9589-AF400B99437C}" dt="2021-04-05T19:37:16.093" v="375" actId="14100"/>
          <ac:graphicFrameMkLst>
            <pc:docMk/>
            <pc:sldMk cId="141143544" sldId="571"/>
            <ac:graphicFrameMk id="5" creationId="{4FBD9DAC-7998-4ADC-989F-2CAE6C915A09}"/>
          </ac:graphicFrameMkLst>
        </pc:graphicFrameChg>
        <pc:graphicFrameChg chg="add mod modGraphic">
          <ac:chgData name="Cristian Chilipirea" userId="34ab170da5908fc4" providerId="LiveId" clId="{12603BB3-1059-4291-9589-AF400B99437C}" dt="2021-04-05T19:43:04.884" v="399" actId="20577"/>
          <ac:graphicFrameMkLst>
            <pc:docMk/>
            <pc:sldMk cId="141143544" sldId="571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39:07.645" v="392" actId="478"/>
          <ac:graphicFrameMkLst>
            <pc:docMk/>
            <pc:sldMk cId="141143544" sldId="571"/>
            <ac:graphicFrameMk id="8" creationId="{1D36BF76-C5F5-43E7-8E10-29DC3B4796CC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44:05.305" v="412" actId="478"/>
          <ac:graphicFrameMkLst>
            <pc:docMk/>
            <pc:sldMk cId="141143544" sldId="571"/>
            <ac:graphicFrameMk id="16" creationId="{AD4A50FA-7851-4788-9463-970D25872620}"/>
          </ac:graphicFrameMkLst>
        </pc:graphicFrameChg>
        <pc:cxnChg chg="add del mod">
          <ac:chgData name="Cristian Chilipirea" userId="34ab170da5908fc4" providerId="LiveId" clId="{12603BB3-1059-4291-9589-AF400B99437C}" dt="2021-04-05T19:39:07.645" v="392" actId="478"/>
          <ac:cxnSpMkLst>
            <pc:docMk/>
            <pc:sldMk cId="141143544" sldId="571"/>
            <ac:cxnSpMk id="10" creationId="{B02FD7A7-0B3E-4DAD-8668-FEEACEFB15AC}"/>
          </ac:cxnSpMkLst>
        </pc:cxnChg>
        <pc:cxnChg chg="add del mod">
          <ac:chgData name="Cristian Chilipirea" userId="34ab170da5908fc4" providerId="LiveId" clId="{12603BB3-1059-4291-9589-AF400B99437C}" dt="2021-04-05T19:39:04.845" v="391" actId="478"/>
          <ac:cxnSpMkLst>
            <pc:docMk/>
            <pc:sldMk cId="141143544" sldId="571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5T19:44:11.764" v="414" actId="478"/>
          <ac:cxnSpMkLst>
            <pc:docMk/>
            <pc:sldMk cId="141143544" sldId="571"/>
            <ac:cxnSpMk id="14" creationId="{65E5390D-B2B2-4A45-95D3-E89D9BDBA159}"/>
          </ac:cxnSpMkLst>
        </pc:cxnChg>
        <pc:cxnChg chg="add del mod">
          <ac:chgData name="Cristian Chilipirea" userId="34ab170da5908fc4" providerId="LiveId" clId="{12603BB3-1059-4291-9589-AF400B99437C}" dt="2021-04-05T19:44:05.305" v="412" actId="478"/>
          <ac:cxnSpMkLst>
            <pc:docMk/>
            <pc:sldMk cId="141143544" sldId="571"/>
            <ac:cxnSpMk id="17" creationId="{3BF5370D-712B-4686-B783-3FA9D46EAD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6639129" sldId="571"/>
        </pc:sldMkLst>
      </pc:sldChg>
      <pc:sldChg chg="addSp delSp modSp add mod">
        <pc:chgData name="Cristian Chilipirea" userId="34ab170da5908fc4" providerId="LiveId" clId="{12603BB3-1059-4291-9589-AF400B99437C}" dt="2021-04-06T08:23:47.025" v="455"/>
        <pc:sldMkLst>
          <pc:docMk/>
          <pc:sldMk cId="966961720" sldId="572"/>
        </pc:sldMkLst>
        <pc:graphicFrameChg chg="del">
          <ac:chgData name="Cristian Chilipirea" userId="34ab170da5908fc4" providerId="LiveId" clId="{12603BB3-1059-4291-9589-AF400B99437C}" dt="2021-04-06T08:23:42.834" v="454" actId="478"/>
          <ac:graphicFrameMkLst>
            <pc:docMk/>
            <pc:sldMk cId="966961720" sldId="572"/>
            <ac:graphicFrameMk id="6" creationId="{24764F7D-D5FF-41D0-8126-162A566FD2B7}"/>
          </ac:graphicFrameMkLst>
        </pc:graphicFrameChg>
        <pc:graphicFrameChg chg="del">
          <ac:chgData name="Cristian Chilipirea" userId="34ab170da5908fc4" providerId="LiveId" clId="{12603BB3-1059-4291-9589-AF400B99437C}" dt="2021-04-05T19:39:14.266" v="394" actId="478"/>
          <ac:graphicFrameMkLst>
            <pc:docMk/>
            <pc:sldMk cId="966961720" sldId="572"/>
            <ac:graphicFrameMk id="8" creationId="{1D36BF76-C5F5-43E7-8E10-29DC3B4796CC}"/>
          </ac:graphicFrameMkLst>
        </pc:graphicFrameChg>
        <pc:graphicFrameChg chg="add mod">
          <ac:chgData name="Cristian Chilipirea" userId="34ab170da5908fc4" providerId="LiveId" clId="{12603BB3-1059-4291-9589-AF400B99437C}" dt="2021-04-06T08:23:47.025" v="455"/>
          <ac:graphicFrameMkLst>
            <pc:docMk/>
            <pc:sldMk cId="966961720" sldId="572"/>
            <ac:graphicFrameMk id="12" creationId="{54429057-468A-468B-9895-EDDB8385EBC2}"/>
          </ac:graphicFrameMkLst>
        </pc:graphicFrameChg>
        <pc:cxnChg chg="del mod">
          <ac:chgData name="Cristian Chilipirea" userId="34ab170da5908fc4" providerId="LiveId" clId="{12603BB3-1059-4291-9589-AF400B99437C}" dt="2021-04-05T19:39:14.266" v="394" actId="478"/>
          <ac:cxnSpMkLst>
            <pc:docMk/>
            <pc:sldMk cId="966961720" sldId="572"/>
            <ac:cxnSpMk id="10" creationId="{B02FD7A7-0B3E-4DAD-8668-FEEACEFB15AC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49573075" sldId="57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14710388" sldId="573"/>
        </pc:sldMkLst>
      </pc:sldChg>
      <pc:sldChg chg="addSp delSp modSp add mod">
        <pc:chgData name="Cristian Chilipirea" userId="34ab170da5908fc4" providerId="LiveId" clId="{12603BB3-1059-4291-9589-AF400B99437C}" dt="2021-04-06T08:23:51.849" v="457"/>
        <pc:sldMkLst>
          <pc:docMk/>
          <pc:sldMk cId="3964986809" sldId="573"/>
        </pc:sldMkLst>
        <pc:graphicFrameChg chg="del modGraphic">
          <ac:chgData name="Cristian Chilipirea" userId="34ab170da5908fc4" providerId="LiveId" clId="{12603BB3-1059-4291-9589-AF400B99437C}" dt="2021-04-06T08:23:50.666" v="456" actId="478"/>
          <ac:graphicFrameMkLst>
            <pc:docMk/>
            <pc:sldMk cId="3964986809" sldId="573"/>
            <ac:graphicFrameMk id="6" creationId="{24764F7D-D5FF-41D0-8126-162A566FD2B7}"/>
          </ac:graphicFrameMkLst>
        </pc:graphicFrameChg>
        <pc:graphicFrameChg chg="add mod">
          <ac:chgData name="Cristian Chilipirea" userId="34ab170da5908fc4" providerId="LiveId" clId="{12603BB3-1059-4291-9589-AF400B99437C}" dt="2021-04-06T08:23:51.849" v="457"/>
          <ac:graphicFrameMkLst>
            <pc:docMk/>
            <pc:sldMk cId="3964986809" sldId="573"/>
            <ac:graphicFrameMk id="12" creationId="{5380C0BB-4B0D-48A3-BAB4-0D07708C92F6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8260150" sldId="574"/>
        </pc:sldMkLst>
      </pc:sldChg>
      <pc:sldChg chg="modSp add mod">
        <pc:chgData name="Cristian Chilipirea" userId="34ab170da5908fc4" providerId="LiveId" clId="{12603BB3-1059-4291-9589-AF400B99437C}" dt="2021-04-06T21:32:21.955" v="1335" actId="20577"/>
        <pc:sldMkLst>
          <pc:docMk/>
          <pc:sldMk cId="1553065587" sldId="574"/>
        </pc:sldMkLst>
        <pc:spChg chg="mod">
          <ac:chgData name="Cristian Chilipirea" userId="34ab170da5908fc4" providerId="LiveId" clId="{12603BB3-1059-4291-9589-AF400B99437C}" dt="2021-04-06T21:32:21.955" v="1335" actId="20577"/>
          <ac:spMkLst>
            <pc:docMk/>
            <pc:sldMk cId="1553065587" sldId="574"/>
            <ac:spMk id="3" creationId="{2EED152D-3670-4037-852A-CF6FC19950B9}"/>
          </ac:spMkLst>
        </pc:spChg>
        <pc:graphicFrameChg chg="mod modGraphic">
          <ac:chgData name="Cristian Chilipirea" userId="34ab170da5908fc4" providerId="LiveId" clId="{12603BB3-1059-4291-9589-AF400B99437C}" dt="2021-04-06T08:23:37.738" v="453" actId="20577"/>
          <ac:graphicFrameMkLst>
            <pc:docMk/>
            <pc:sldMk cId="1553065587" sldId="574"/>
            <ac:graphicFrameMk id="6" creationId="{24764F7D-D5FF-41D0-8126-162A566FD2B7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021300" sldId="575"/>
        </pc:sldMkLst>
      </pc:sldChg>
      <pc:sldChg chg="add">
        <pc:chgData name="Cristian Chilipirea" userId="34ab170da5908fc4" providerId="LiveId" clId="{12603BB3-1059-4291-9589-AF400B99437C}" dt="2021-04-05T19:44:01.143" v="411" actId="2890"/>
        <pc:sldMkLst>
          <pc:docMk/>
          <pc:sldMk cId="1736917545" sldId="57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0017698" sldId="576"/>
        </pc:sldMkLst>
      </pc:sldChg>
      <pc:sldChg chg="add">
        <pc:chgData name="Cristian Chilipirea" userId="34ab170da5908fc4" providerId="LiveId" clId="{12603BB3-1059-4291-9589-AF400B99437C}" dt="2021-04-05T19:44:09.168" v="413" actId="2890"/>
        <pc:sldMkLst>
          <pc:docMk/>
          <pc:sldMk cId="2909142747" sldId="576"/>
        </pc:sldMkLst>
      </pc:sldChg>
      <pc:sldChg chg="new">
        <pc:chgData name="Cristian Chilipirea" userId="34ab170da5908fc4" providerId="LiveId" clId="{12603BB3-1059-4291-9589-AF400B99437C}" dt="2021-04-05T19:44:25.122" v="415" actId="680"/>
        <pc:sldMkLst>
          <pc:docMk/>
          <pc:sldMk cId="1572326261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18825322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00689036" sldId="578"/>
        </pc:sldMkLst>
      </pc:sldChg>
      <pc:sldChg chg="addSp delSp modSp new mod">
        <pc:chgData name="Cristian Chilipirea" userId="34ab170da5908fc4" providerId="LiveId" clId="{12603BB3-1059-4291-9589-AF400B99437C}" dt="2021-04-05T20:04:50.321" v="444" actId="1076"/>
        <pc:sldMkLst>
          <pc:docMk/>
          <pc:sldMk cId="1570100518" sldId="578"/>
        </pc:sldMkLst>
        <pc:spChg chg="mod">
          <ac:chgData name="Cristian Chilipirea" userId="34ab170da5908fc4" providerId="LiveId" clId="{12603BB3-1059-4291-9589-AF400B99437C}" dt="2021-04-05T19:45:09.488" v="436" actId="20577"/>
          <ac:spMkLst>
            <pc:docMk/>
            <pc:sldMk cId="1570100518" sldId="578"/>
            <ac:spMk id="3" creationId="{CB849BB3-62FA-492C-957E-C266E0E028E6}"/>
          </ac:spMkLst>
        </pc:spChg>
        <pc:spChg chg="del mod">
          <ac:chgData name="Cristian Chilipirea" userId="34ab170da5908fc4" providerId="LiveId" clId="{12603BB3-1059-4291-9589-AF400B99437C}" dt="2021-04-05T20:04:39.043" v="438" actId="478"/>
          <ac:spMkLst>
            <pc:docMk/>
            <pc:sldMk cId="1570100518" sldId="578"/>
            <ac:spMk id="4" creationId="{92A0CAC6-E3F6-48A4-8D9C-114C04944391}"/>
          </ac:spMkLst>
        </pc:spChg>
        <pc:spChg chg="add mod">
          <ac:chgData name="Cristian Chilipirea" userId="34ab170da5908fc4" providerId="LiveId" clId="{12603BB3-1059-4291-9589-AF400B99437C}" dt="2021-04-05T20:04:50.321" v="444" actId="1076"/>
          <ac:spMkLst>
            <pc:docMk/>
            <pc:sldMk cId="1570100518" sldId="578"/>
            <ac:spMk id="6" creationId="{83D6AEAD-C39A-4C18-B877-EA8773A4715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043908" sldId="579"/>
        </pc:sldMkLst>
      </pc:sldChg>
      <pc:sldChg chg="addSp delSp modSp add mod">
        <pc:chgData name="Cristian Chilipirea" userId="34ab170da5908fc4" providerId="LiveId" clId="{12603BB3-1059-4291-9589-AF400B99437C}" dt="2021-04-06T08:25:07.354" v="477" actId="478"/>
        <pc:sldMkLst>
          <pc:docMk/>
          <pc:sldMk cId="743031677" sldId="579"/>
        </pc:sldMkLst>
        <pc:spChg chg="del mod">
          <ac:chgData name="Cristian Chilipirea" userId="34ab170da5908fc4" providerId="LiveId" clId="{12603BB3-1059-4291-9589-AF400B99437C}" dt="2021-04-06T08:25:04.554" v="476" actId="478"/>
          <ac:spMkLst>
            <pc:docMk/>
            <pc:sldMk cId="743031677" sldId="579"/>
            <ac:spMk id="7" creationId="{4103F40C-6699-40A4-809E-E248ABF95C3C}"/>
          </ac:spMkLst>
        </pc:spChg>
        <pc:graphicFrameChg chg="modGraphic">
          <ac:chgData name="Cristian Chilipirea" userId="34ab170da5908fc4" providerId="LiveId" clId="{12603BB3-1059-4291-9589-AF400B99437C}" dt="2021-04-06T08:24:41.873" v="470" actId="20577"/>
          <ac:graphicFrameMkLst>
            <pc:docMk/>
            <pc:sldMk cId="743031677" sldId="579"/>
            <ac:graphicFrameMk id="12" creationId="{5380C0BB-4B0D-48A3-BAB4-0D07708C92F6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5:07.354" v="477" actId="478"/>
          <ac:graphicFrameMkLst>
            <pc:docMk/>
            <pc:sldMk cId="743031677" sldId="579"/>
            <ac:graphicFrameMk id="13" creationId="{BC99D9AC-27F2-4118-B651-1DD9E3229226}"/>
          </ac:graphicFrameMkLst>
        </pc:graphicFrameChg>
        <pc:cxnChg chg="del mod">
          <ac:chgData name="Cristian Chilipirea" userId="34ab170da5908fc4" providerId="LiveId" clId="{12603BB3-1059-4291-9589-AF400B99437C}" dt="2021-04-06T08:25:04.554" v="476" actId="478"/>
          <ac:cxnSpMkLst>
            <pc:docMk/>
            <pc:sldMk cId="743031677" sldId="579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6T08:25:07.354" v="477" actId="478"/>
          <ac:cxnSpMkLst>
            <pc:docMk/>
            <pc:sldMk cId="743031677" sldId="579"/>
            <ac:cxnSpMk id="14" creationId="{8205D3C9-0BF1-48F3-B274-312AA66C0AE1}"/>
          </ac:cxnSpMkLst>
        </pc:cxnChg>
      </pc:sldChg>
      <pc:sldChg chg="delSp modSp add mod">
        <pc:chgData name="Cristian Chilipirea" userId="34ab170da5908fc4" providerId="LiveId" clId="{12603BB3-1059-4291-9589-AF400B99437C}" dt="2021-04-06T21:08:08.430" v="502" actId="20577"/>
        <pc:sldMkLst>
          <pc:docMk/>
          <pc:sldMk cId="887895650" sldId="580"/>
        </pc:sldMkLst>
        <pc:spChg chg="mod">
          <ac:chgData name="Cristian Chilipirea" userId="34ab170da5908fc4" providerId="LiveId" clId="{12603BB3-1059-4291-9589-AF400B99437C}" dt="2021-04-06T21:08:08.430" v="502" actId="20577"/>
          <ac:spMkLst>
            <pc:docMk/>
            <pc:sldMk cId="887895650" sldId="580"/>
            <ac:spMk id="7" creationId="{4103F40C-6699-40A4-809E-E248ABF95C3C}"/>
          </ac:spMkLst>
        </pc:spChg>
        <pc:graphicFrameChg chg="del">
          <ac:chgData name="Cristian Chilipirea" userId="34ab170da5908fc4" providerId="LiveId" clId="{12603BB3-1059-4291-9589-AF400B99437C}" dt="2021-04-06T08:25:25.630" v="479" actId="478"/>
          <ac:graphicFrameMkLst>
            <pc:docMk/>
            <pc:sldMk cId="887895650" sldId="580"/>
            <ac:graphicFrameMk id="13" creationId="{BC99D9AC-27F2-4118-B651-1DD9E3229226}"/>
          </ac:graphicFrameMkLst>
        </pc:graphicFrameChg>
        <pc:cxnChg chg="mod">
          <ac:chgData name="Cristian Chilipirea" userId="34ab170da5908fc4" providerId="LiveId" clId="{12603BB3-1059-4291-9589-AF400B99437C}" dt="2021-04-06T21:08:08.430" v="502" actId="20577"/>
          <ac:cxnSpMkLst>
            <pc:docMk/>
            <pc:sldMk cId="887895650" sldId="580"/>
            <ac:cxnSpMk id="11" creationId="{BE095171-C792-4310-9C8D-2DF4E744D604}"/>
          </ac:cxnSpMkLst>
        </pc:cxnChg>
        <pc:cxnChg chg="del mod">
          <ac:chgData name="Cristian Chilipirea" userId="34ab170da5908fc4" providerId="LiveId" clId="{12603BB3-1059-4291-9589-AF400B99437C}" dt="2021-04-06T08:25:25.630" v="479" actId="478"/>
          <ac:cxnSpMkLst>
            <pc:docMk/>
            <pc:sldMk cId="887895650" sldId="580"/>
            <ac:cxnSpMk id="14" creationId="{8205D3C9-0BF1-48F3-B274-312AA66C0AE1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60974895" sldId="58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52557593" sldId="581"/>
        </pc:sldMkLst>
      </pc:sldChg>
      <pc:sldChg chg="modSp add mod">
        <pc:chgData name="Cristian Chilipirea" userId="34ab170da5908fc4" providerId="LiveId" clId="{12603BB3-1059-4291-9589-AF400B99437C}" dt="2021-04-06T21:08:12.127" v="505" actId="20577"/>
        <pc:sldMkLst>
          <pc:docMk/>
          <pc:sldMk cId="4122013321" sldId="581"/>
        </pc:sldMkLst>
        <pc:spChg chg="mod">
          <ac:chgData name="Cristian Chilipirea" userId="34ab170da5908fc4" providerId="LiveId" clId="{12603BB3-1059-4291-9589-AF400B99437C}" dt="2021-04-06T21:08:12.127" v="505" actId="20577"/>
          <ac:spMkLst>
            <pc:docMk/>
            <pc:sldMk cId="4122013321" sldId="581"/>
            <ac:spMk id="7" creationId="{4103F40C-6699-40A4-809E-E248ABF95C3C}"/>
          </ac:spMkLst>
        </pc:spChg>
        <pc:cxnChg chg="mod">
          <ac:chgData name="Cristian Chilipirea" userId="34ab170da5908fc4" providerId="LiveId" clId="{12603BB3-1059-4291-9589-AF400B99437C}" dt="2021-04-06T21:08:12.127" v="505" actId="20577"/>
          <ac:cxnSpMkLst>
            <pc:docMk/>
            <pc:sldMk cId="4122013321" sldId="581"/>
            <ac:cxnSpMk id="11" creationId="{BE095171-C792-4310-9C8D-2DF4E744D604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248241393" sldId="582"/>
        </pc:sldMkLst>
      </pc:sldChg>
      <pc:sldChg chg="addSp delSp modSp add mod">
        <pc:chgData name="Cristian Chilipirea" userId="34ab170da5908fc4" providerId="LiveId" clId="{12603BB3-1059-4291-9589-AF400B99437C}" dt="2021-04-06T08:26:52.961" v="496" actId="478"/>
        <pc:sldMkLst>
          <pc:docMk/>
          <pc:sldMk cId="3972964664" sldId="582"/>
        </pc:sldMkLst>
        <pc:graphicFrameChg chg="modGraphic">
          <ac:chgData name="Cristian Chilipirea" userId="34ab170da5908fc4" providerId="LiveId" clId="{12603BB3-1059-4291-9589-AF400B99437C}" dt="2021-04-06T08:26:04.845" v="485" actId="20577"/>
          <ac:graphicFrameMkLst>
            <pc:docMk/>
            <pc:sldMk cId="3972964664" sldId="582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6:52.961" v="496" actId="478"/>
          <ac:graphicFrameMkLst>
            <pc:docMk/>
            <pc:sldMk cId="3972964664" sldId="582"/>
            <ac:graphicFrameMk id="10" creationId="{1C4A7CE6-A409-4BA8-8DD3-CC58DD365614}"/>
          </ac:graphicFrameMkLst>
        </pc:graphicFrameChg>
        <pc:cxnChg chg="add del mod">
          <ac:chgData name="Cristian Chilipirea" userId="34ab170da5908fc4" providerId="LiveId" clId="{12603BB3-1059-4291-9589-AF400B99437C}" dt="2021-04-06T08:26:52.961" v="496" actId="478"/>
          <ac:cxnSpMkLst>
            <pc:docMk/>
            <pc:sldMk cId="3972964664" sldId="582"/>
            <ac:cxnSpMk id="11" creationId="{0BEB3C33-416D-4E68-BB8C-BDD25AECF186}"/>
          </ac:cxnSpMkLst>
        </pc:cxnChg>
        <pc:cxnChg chg="del mod">
          <ac:chgData name="Cristian Chilipirea" userId="34ab170da5908fc4" providerId="LiveId" clId="{12603BB3-1059-4291-9589-AF400B99437C}" dt="2021-04-06T08:26:50.802" v="495" actId="478"/>
          <ac:cxnSpMkLst>
            <pc:docMk/>
            <pc:sldMk cId="3972964664" sldId="582"/>
            <ac:cxnSpMk id="14" creationId="{65E5390D-B2B2-4A45-95D3-E89D9BDBA159}"/>
          </ac:cxnSpMkLst>
        </pc:cxnChg>
      </pc:sldChg>
      <pc:sldChg chg="delSp modSp add mod">
        <pc:chgData name="Cristian Chilipirea" userId="34ab170da5908fc4" providerId="LiveId" clId="{12603BB3-1059-4291-9589-AF400B99437C}" dt="2021-04-06T08:27:05.517" v="499" actId="478"/>
        <pc:sldMkLst>
          <pc:docMk/>
          <pc:sldMk cId="1024206780" sldId="583"/>
        </pc:sldMkLst>
        <pc:graphicFrameChg chg="del">
          <ac:chgData name="Cristian Chilipirea" userId="34ab170da5908fc4" providerId="LiveId" clId="{12603BB3-1059-4291-9589-AF400B99437C}" dt="2021-04-06T08:27:05.517" v="499" actId="478"/>
          <ac:graphicFrameMkLst>
            <pc:docMk/>
            <pc:sldMk cId="1024206780" sldId="583"/>
            <ac:graphicFrameMk id="10" creationId="{1C4A7CE6-A409-4BA8-8DD3-CC58DD365614}"/>
          </ac:graphicFrameMkLst>
        </pc:graphicFrameChg>
        <pc:cxnChg chg="del mod">
          <ac:chgData name="Cristian Chilipirea" userId="34ab170da5908fc4" providerId="LiveId" clId="{12603BB3-1059-4291-9589-AF400B99437C}" dt="2021-04-06T08:27:01.517" v="498" actId="478"/>
          <ac:cxnSpMkLst>
            <pc:docMk/>
            <pc:sldMk cId="1024206780" sldId="583"/>
            <ac:cxnSpMk id="11" creationId="{0BEB3C33-416D-4E68-BB8C-BDD25AECF186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99193481" sldId="583"/>
        </pc:sldMkLst>
      </pc:sldChg>
      <pc:sldChg chg="add">
        <pc:chgData name="Cristian Chilipirea" userId="34ab170da5908fc4" providerId="LiveId" clId="{12603BB3-1059-4291-9589-AF400B99437C}" dt="2021-04-06T08:26:55.864" v="497" actId="2890"/>
        <pc:sldMkLst>
          <pc:docMk/>
          <pc:sldMk cId="1057364418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2058138" sldId="585"/>
        </pc:sldMkLst>
      </pc:sldChg>
      <pc:sldChg chg="modSp new mod">
        <pc:chgData name="Cristian Chilipirea" userId="34ab170da5908fc4" providerId="LiveId" clId="{12603BB3-1059-4291-9589-AF400B99437C}" dt="2021-04-06T21:09:40.059" v="624" actId="14100"/>
        <pc:sldMkLst>
          <pc:docMk/>
          <pc:sldMk cId="4017753366" sldId="585"/>
        </pc:sldMkLst>
        <pc:spChg chg="mod">
          <ac:chgData name="Cristian Chilipirea" userId="34ab170da5908fc4" providerId="LiveId" clId="{12603BB3-1059-4291-9589-AF400B99437C}" dt="2021-04-06T21:08:59.209" v="516" actId="20577"/>
          <ac:spMkLst>
            <pc:docMk/>
            <pc:sldMk cId="4017753366" sldId="585"/>
            <ac:spMk id="3" creationId="{62884C25-5377-4652-8976-E71D76F59602}"/>
          </ac:spMkLst>
        </pc:spChg>
        <pc:spChg chg="mod">
          <ac:chgData name="Cristian Chilipirea" userId="34ab170da5908fc4" providerId="LiveId" clId="{12603BB3-1059-4291-9589-AF400B99437C}" dt="2021-04-06T21:09:40.059" v="624" actId="14100"/>
          <ac:spMkLst>
            <pc:docMk/>
            <pc:sldMk cId="4017753366" sldId="585"/>
            <ac:spMk id="4" creationId="{724EC3F5-3CF1-41F5-A57C-AB8908B2B8F1}"/>
          </ac:spMkLst>
        </pc:spChg>
      </pc:sldChg>
      <pc:sldChg chg="addSp delSp modSp new mod">
        <pc:chgData name="Cristian Chilipirea" userId="34ab170da5908fc4" providerId="LiveId" clId="{12603BB3-1059-4291-9589-AF400B99437C}" dt="2021-04-06T21:14:42.867" v="682" actId="1076"/>
        <pc:sldMkLst>
          <pc:docMk/>
          <pc:sldMk cId="2019351768" sldId="586"/>
        </pc:sldMkLst>
        <pc:spChg chg="mod">
          <ac:chgData name="Cristian Chilipirea" userId="34ab170da5908fc4" providerId="LiveId" clId="{12603BB3-1059-4291-9589-AF400B99437C}" dt="2021-04-06T21:10:40.730" v="674" actId="20577"/>
          <ac:spMkLst>
            <pc:docMk/>
            <pc:sldMk cId="2019351768" sldId="586"/>
            <ac:spMk id="3" creationId="{D8AE28B7-1C17-4F5E-9268-5F8F752A7729}"/>
          </ac:spMkLst>
        </pc:spChg>
        <pc:spChg chg="del">
          <ac:chgData name="Cristian Chilipirea" userId="34ab170da5908fc4" providerId="LiveId" clId="{12603BB3-1059-4291-9589-AF400B99437C}" dt="2021-04-06T21:14:22.801" v="675" actId="478"/>
          <ac:spMkLst>
            <pc:docMk/>
            <pc:sldMk cId="2019351768" sldId="586"/>
            <ac:spMk id="4" creationId="{2FA48618-D002-48DB-88D5-831DC1BCE8E9}"/>
          </ac:spMkLst>
        </pc:spChg>
        <pc:spChg chg="add mod">
          <ac:chgData name="Cristian Chilipirea" userId="34ab170da5908fc4" providerId="LiveId" clId="{12603BB3-1059-4291-9589-AF400B99437C}" dt="2021-04-06T21:14:42.867" v="682" actId="1076"/>
          <ac:spMkLst>
            <pc:docMk/>
            <pc:sldMk cId="2019351768" sldId="586"/>
            <ac:spMk id="6" creationId="{EE94BA2A-5E4A-4299-A6C6-D7C6EF3B588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49537155" sldId="586"/>
        </pc:sldMkLst>
      </pc:sldChg>
      <pc:sldChg chg="addSp delSp modSp new mod">
        <pc:chgData name="Cristian Chilipirea" userId="34ab170da5908fc4" providerId="LiveId" clId="{12603BB3-1059-4291-9589-AF400B99437C}" dt="2021-04-06T21:25:53.120" v="1060" actId="6549"/>
        <pc:sldMkLst>
          <pc:docMk/>
          <pc:sldMk cId="982195460" sldId="587"/>
        </pc:sldMkLst>
        <pc:spChg chg="mod">
          <ac:chgData name="Cristian Chilipirea" userId="34ab170da5908fc4" providerId="LiveId" clId="{12603BB3-1059-4291-9589-AF400B99437C}" dt="2021-04-06T21:18:55.125" v="714" actId="20577"/>
          <ac:spMkLst>
            <pc:docMk/>
            <pc:sldMk cId="982195460" sldId="587"/>
            <ac:spMk id="3" creationId="{AAE8316B-6938-4ED0-8911-2BC9CFC6BD8C}"/>
          </ac:spMkLst>
        </pc:spChg>
        <pc:spChg chg="del">
          <ac:chgData name="Cristian Chilipirea" userId="34ab170da5908fc4" providerId="LiveId" clId="{12603BB3-1059-4291-9589-AF400B99437C}" dt="2021-04-06T21:18:57.012" v="715" actId="478"/>
          <ac:spMkLst>
            <pc:docMk/>
            <pc:sldMk cId="982195460" sldId="587"/>
            <ac:spMk id="4" creationId="{FE70B4D6-5223-405B-82DF-A11F7FC8C61C}"/>
          </ac:spMkLst>
        </pc:spChg>
        <pc:spChg chg="add mod">
          <ac:chgData name="Cristian Chilipirea" userId="34ab170da5908fc4" providerId="LiveId" clId="{12603BB3-1059-4291-9589-AF400B99437C}" dt="2021-04-06T21:25:53.120" v="1060" actId="6549"/>
          <ac:spMkLst>
            <pc:docMk/>
            <pc:sldMk cId="982195460" sldId="587"/>
            <ac:spMk id="6" creationId="{95DDE00B-CAB5-43A5-AE55-8B28F78DE86D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01239978" sldId="587"/>
        </pc:sldMkLst>
      </pc:sldChg>
      <pc:sldChg chg="modSp new mod">
        <pc:chgData name="Cristian Chilipirea" userId="34ab170da5908fc4" providerId="LiveId" clId="{12603BB3-1059-4291-9589-AF400B99437C}" dt="2021-04-06T21:21:41.630" v="900" actId="14100"/>
        <pc:sldMkLst>
          <pc:docMk/>
          <pc:sldMk cId="1433830865" sldId="588"/>
        </pc:sldMkLst>
        <pc:spChg chg="mod">
          <ac:chgData name="Cristian Chilipirea" userId="34ab170da5908fc4" providerId="LiveId" clId="{12603BB3-1059-4291-9589-AF400B99437C}" dt="2021-04-06T21:20:23.668" v="740" actId="20577"/>
          <ac:spMkLst>
            <pc:docMk/>
            <pc:sldMk cId="1433830865" sldId="588"/>
            <ac:spMk id="3" creationId="{6A32519F-BF33-4DF8-83C7-64C2498C7568}"/>
          </ac:spMkLst>
        </pc:spChg>
        <pc:spChg chg="mod">
          <ac:chgData name="Cristian Chilipirea" userId="34ab170da5908fc4" providerId="LiveId" clId="{12603BB3-1059-4291-9589-AF400B99437C}" dt="2021-04-06T21:21:41.630" v="900" actId="14100"/>
          <ac:spMkLst>
            <pc:docMk/>
            <pc:sldMk cId="1433830865" sldId="588"/>
            <ac:spMk id="4" creationId="{28F8AD65-C1C6-4167-8429-310B0737DAD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76307886" sldId="588"/>
        </pc:sldMkLst>
      </pc:sldChg>
      <pc:sldChg chg="addSp modSp new mod">
        <pc:chgData name="Cristian Chilipirea" userId="34ab170da5908fc4" providerId="LiveId" clId="{12603BB3-1059-4291-9589-AF400B99437C}" dt="2021-04-06T21:29:18.920" v="1168" actId="27636"/>
        <pc:sldMkLst>
          <pc:docMk/>
          <pc:sldMk cId="1762189228" sldId="589"/>
        </pc:sldMkLst>
        <pc:spChg chg="mod">
          <ac:chgData name="Cristian Chilipirea" userId="34ab170da5908fc4" providerId="LiveId" clId="{12603BB3-1059-4291-9589-AF400B99437C}" dt="2021-04-06T21:22:49.537" v="923" actId="20577"/>
          <ac:spMkLst>
            <pc:docMk/>
            <pc:sldMk cId="1762189228" sldId="589"/>
            <ac:spMk id="3" creationId="{C56ACE32-8754-46D3-9204-F83784265F40}"/>
          </ac:spMkLst>
        </pc:spChg>
        <pc:spChg chg="mod">
          <ac:chgData name="Cristian Chilipirea" userId="34ab170da5908fc4" providerId="LiveId" clId="{12603BB3-1059-4291-9589-AF400B99437C}" dt="2021-04-06T21:29:18.920" v="1168" actId="27636"/>
          <ac:spMkLst>
            <pc:docMk/>
            <pc:sldMk cId="1762189228" sldId="589"/>
            <ac:spMk id="4" creationId="{30942B47-521E-4304-9ED9-695AD6385761}"/>
          </ac:spMkLst>
        </pc:spChg>
        <pc:spChg chg="add mod">
          <ac:chgData name="Cristian Chilipirea" userId="34ab170da5908fc4" providerId="LiveId" clId="{12603BB3-1059-4291-9589-AF400B99437C}" dt="2021-04-06T21:29:11.935" v="1162" actId="1076"/>
          <ac:spMkLst>
            <pc:docMk/>
            <pc:sldMk cId="1762189228" sldId="589"/>
            <ac:spMk id="6" creationId="{CAF76747-CE0E-45F8-93F3-C6C0ED0BCD6C}"/>
          </ac:spMkLst>
        </pc:spChg>
        <pc:graphicFrameChg chg="add mod modGraphic">
          <ac:chgData name="Cristian Chilipirea" userId="34ab170da5908fc4" providerId="LiveId" clId="{12603BB3-1059-4291-9589-AF400B99437C}" dt="2021-04-06T21:28:30.843" v="1126" actId="1076"/>
          <ac:graphicFrameMkLst>
            <pc:docMk/>
            <pc:sldMk cId="1762189228" sldId="589"/>
            <ac:graphicFrameMk id="5" creationId="{BB5B6D0A-0C1B-4C20-BF45-10D4D4EB5760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83285954" sldId="590"/>
        </pc:sldMkLst>
      </pc:sldChg>
      <pc:sldChg chg="modSp new mod ord">
        <pc:chgData name="Cristian Chilipirea" userId="34ab170da5908fc4" providerId="LiveId" clId="{12603BB3-1059-4291-9589-AF400B99437C}" dt="2021-04-06T22:37:13.901" v="1555"/>
        <pc:sldMkLst>
          <pc:docMk/>
          <pc:sldMk cId="3593905965" sldId="590"/>
        </pc:sldMkLst>
        <pc:spChg chg="mod">
          <ac:chgData name="Cristian Chilipirea" userId="34ab170da5908fc4" providerId="LiveId" clId="{12603BB3-1059-4291-9589-AF400B99437C}" dt="2021-04-06T21:29:40.707" v="1178" actId="20577"/>
          <ac:spMkLst>
            <pc:docMk/>
            <pc:sldMk cId="3593905965" sldId="590"/>
            <ac:spMk id="3" creationId="{346913EA-C7B1-4853-BEB2-2C6A32FE1ED2}"/>
          </ac:spMkLst>
        </pc:spChg>
        <pc:spChg chg="mod">
          <ac:chgData name="Cristian Chilipirea" userId="34ab170da5908fc4" providerId="LiveId" clId="{12603BB3-1059-4291-9589-AF400B99437C}" dt="2021-04-06T21:31:10.317" v="1303" actId="16959"/>
          <ac:spMkLst>
            <pc:docMk/>
            <pc:sldMk cId="3593905965" sldId="590"/>
            <ac:spMk id="4" creationId="{F952C28E-56CF-4E24-9BEC-EC9BDF510A9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46874454" sldId="591"/>
        </pc:sldMkLst>
      </pc:sldChg>
      <pc:sldChg chg="addSp delSp modSp new mod">
        <pc:chgData name="Cristian Chilipirea" userId="34ab170da5908fc4" providerId="LiveId" clId="{12603BB3-1059-4291-9589-AF400B99437C}" dt="2021-04-06T21:37:00.898" v="1543" actId="1076"/>
        <pc:sldMkLst>
          <pc:docMk/>
          <pc:sldMk cId="2988886465" sldId="591"/>
        </pc:sldMkLst>
        <pc:spChg chg="mod">
          <ac:chgData name="Cristian Chilipirea" userId="34ab170da5908fc4" providerId="LiveId" clId="{12603BB3-1059-4291-9589-AF400B99437C}" dt="2021-04-06T21:33:48.635" v="1387" actId="20577"/>
          <ac:spMkLst>
            <pc:docMk/>
            <pc:sldMk cId="2988886465" sldId="591"/>
            <ac:spMk id="3" creationId="{6C64C1CD-B1BE-49AB-8566-94BBD2CE10C2}"/>
          </ac:spMkLst>
        </pc:spChg>
        <pc:spChg chg="del">
          <ac:chgData name="Cristian Chilipirea" userId="34ab170da5908fc4" providerId="LiveId" clId="{12603BB3-1059-4291-9589-AF400B99437C}" dt="2021-04-06T21:33:53.007" v="1388" actId="478"/>
          <ac:spMkLst>
            <pc:docMk/>
            <pc:sldMk cId="2988886465" sldId="591"/>
            <ac:spMk id="4" creationId="{12197C46-94B8-4AD6-8571-969924DD000D}"/>
          </ac:spMkLst>
        </pc:spChg>
        <pc:spChg chg="add mod">
          <ac:chgData name="Cristian Chilipirea" userId="34ab170da5908fc4" providerId="LiveId" clId="{12603BB3-1059-4291-9589-AF400B99437C}" dt="2021-04-06T21:34:39.212" v="1427" actId="1076"/>
          <ac:spMkLst>
            <pc:docMk/>
            <pc:sldMk cId="2988886465" sldId="591"/>
            <ac:spMk id="6" creationId="{21439278-369A-49F0-B130-0CEDD07730B9}"/>
          </ac:spMkLst>
        </pc:spChg>
        <pc:spChg chg="add mod">
          <ac:chgData name="Cristian Chilipirea" userId="34ab170da5908fc4" providerId="LiveId" clId="{12603BB3-1059-4291-9589-AF400B99437C}" dt="2021-04-06T21:34:55.244" v="1432" actId="6549"/>
          <ac:spMkLst>
            <pc:docMk/>
            <pc:sldMk cId="2988886465" sldId="591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37:00.898" v="1543" actId="1076"/>
          <ac:spMkLst>
            <pc:docMk/>
            <pc:sldMk cId="2988886465" sldId="591"/>
            <ac:spMk id="22" creationId="{1023331C-3443-4CD8-A644-862325538F2C}"/>
          </ac:spMkLst>
        </pc:sp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5" creationId="{8FF0E40C-8DE8-4380-B691-570A4A9F53CD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7" creationId="{2F54EB90-700E-466F-92C4-DF971ECAC051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6:10.844" v="1451" actId="1076"/>
          <ac:graphicFrameMkLst>
            <pc:docMk/>
            <pc:sldMk cId="2988886465" sldId="591"/>
            <ac:graphicFrameMk id="10" creationId="{31200A0E-E2AE-4AD4-95AF-AA136BECA4AB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11" creationId="{153828C1-647A-4700-AFC9-923BF1E40EE3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5:50.828" v="1447" actId="1076"/>
          <ac:graphicFrameMkLst>
            <pc:docMk/>
            <pc:sldMk cId="2988886465" sldId="591"/>
            <ac:graphicFrameMk id="19" creationId="{9F796C69-C4AC-4EC8-8C50-3A69893451AB}"/>
          </ac:graphicFrameMkLst>
        </pc:graphicFrame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8" creationId="{C1BC8B4E-6310-421B-BF84-25EE5648B7F8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9" creationId="{2656C92A-BD4C-4540-9E5B-E12F9F6AA46D}"/>
          </ac:cxnSpMkLst>
        </pc:cxn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12" creationId="{19C0823D-7BA5-4839-ADEA-237104B39114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15" creationId="{97E55A6C-32F5-4606-9C7E-C8C34DE36CEE}"/>
          </ac:cxnSpMkLst>
        </pc:cxnChg>
        <pc:cxnChg chg="add mod">
          <ac:chgData name="Cristian Chilipirea" userId="34ab170da5908fc4" providerId="LiveId" clId="{12603BB3-1059-4291-9589-AF400B99437C}" dt="2021-04-06T21:36:00.916" v="1450" actId="692"/>
          <ac:cxnSpMkLst>
            <pc:docMk/>
            <pc:sldMk cId="2988886465" sldId="591"/>
            <ac:cxnSpMk id="21" creationId="{D5BC2066-CC04-42C4-AA17-5975BC1F11DF}"/>
          </ac:cxnSpMkLst>
        </pc:cxnChg>
      </pc:sldChg>
      <pc:sldChg chg="addSp delSp modSp add mod">
        <pc:chgData name="Cristian Chilipirea" userId="34ab170da5908fc4" providerId="LiveId" clId="{12603BB3-1059-4291-9589-AF400B99437C}" dt="2021-04-06T21:42:52.548" v="1552" actId="1076"/>
        <pc:sldMkLst>
          <pc:docMk/>
          <pc:sldMk cId="1923736733" sldId="592"/>
        </pc:sldMkLst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6" creationId="{21439278-369A-49F0-B130-0CEDD07730B9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42:52.548" v="1552" actId="1076"/>
          <ac:spMkLst>
            <pc:docMk/>
            <pc:sldMk cId="1923736733" sldId="592"/>
            <ac:spMk id="18" creationId="{FA1AB0B3-96ED-44BA-8243-25D999B847E2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22" creationId="{1023331C-3443-4CD8-A644-862325538F2C}"/>
          </ac:spMkLst>
        </pc:sp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5" creationId="{8FF0E40C-8DE8-4380-B691-570A4A9F53CD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7" creationId="{2F54EB90-700E-466F-92C4-DF971ECAC051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0" creationId="{31200A0E-E2AE-4AD4-95AF-AA136BECA4AB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1" creationId="{153828C1-647A-4700-AFC9-923BF1E40EE3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9" creationId="{9F796C69-C4AC-4EC8-8C50-3A69893451AB}"/>
          </ac:graphicFrameMkLst>
        </pc:graphicFrame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8" creationId="{C1BC8B4E-6310-421B-BF84-25EE5648B7F8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9" creationId="{2656C92A-BD4C-4540-9E5B-E12F9F6AA46D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2" creationId="{19C0823D-7BA5-4839-ADEA-237104B39114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5" creationId="{97E55A6C-32F5-4606-9C7E-C8C34DE36CEE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21" creationId="{D5BC2066-CC04-42C4-AA17-5975BC1F11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58208371" sldId="593"/>
        </pc:sldMkLst>
      </pc:sldChg>
      <pc:sldChg chg="modSp new mod">
        <pc:chgData name="Cristian Chilipirea" userId="34ab170da5908fc4" providerId="LiveId" clId="{12603BB3-1059-4291-9589-AF400B99437C}" dt="2021-04-06T22:37:45.692" v="1570" actId="20577"/>
        <pc:sldMkLst>
          <pc:docMk/>
          <pc:sldMk cId="2899955653" sldId="593"/>
        </pc:sldMkLst>
        <pc:spChg chg="mod">
          <ac:chgData name="Cristian Chilipirea" userId="34ab170da5908fc4" providerId="LiveId" clId="{12603BB3-1059-4291-9589-AF400B99437C}" dt="2021-04-06T22:37:45.692" v="1570" actId="20577"/>
          <ac:spMkLst>
            <pc:docMk/>
            <pc:sldMk cId="2899955653" sldId="593"/>
            <ac:spMk id="3" creationId="{BB2B5C1E-08E4-41D8-8CCA-C308C305EFE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41669378" sldId="594"/>
        </pc:sldMkLst>
      </pc:sldChg>
      <pc:sldChg chg="modSp add mod">
        <pc:chgData name="Cristian Chilipirea" userId="34ab170da5908fc4" providerId="LiveId" clId="{12603BB3-1059-4291-9589-AF400B99437C}" dt="2021-04-06T22:40:10.480" v="1783" actId="20577"/>
        <pc:sldMkLst>
          <pc:docMk/>
          <pc:sldMk cId="2220578669" sldId="594"/>
        </pc:sldMkLst>
        <pc:spChg chg="mod">
          <ac:chgData name="Cristian Chilipirea" userId="34ab170da5908fc4" providerId="LiveId" clId="{12603BB3-1059-4291-9589-AF400B99437C}" dt="2021-04-06T22:40:10.480" v="1783" actId="20577"/>
          <ac:spMkLst>
            <pc:docMk/>
            <pc:sldMk cId="2220578669" sldId="594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39:05.976" v="1669" actId="20577"/>
          <ac:spMkLst>
            <pc:docMk/>
            <pc:sldMk cId="2220578669" sldId="594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32442683" sldId="595"/>
        </pc:sldMkLst>
      </pc:sldChg>
      <pc:sldChg chg="modSp add mod">
        <pc:chgData name="Cristian Chilipirea" userId="34ab170da5908fc4" providerId="LiveId" clId="{12603BB3-1059-4291-9589-AF400B99437C}" dt="2021-04-06T22:40:15.160" v="1792" actId="20577"/>
        <pc:sldMkLst>
          <pc:docMk/>
          <pc:sldMk cId="2340396275" sldId="595"/>
        </pc:sldMkLst>
        <pc:spChg chg="mod">
          <ac:chgData name="Cristian Chilipirea" userId="34ab170da5908fc4" providerId="LiveId" clId="{12603BB3-1059-4291-9589-AF400B99437C}" dt="2021-04-06T22:40:15.160" v="1792" actId="20577"/>
          <ac:spMkLst>
            <pc:docMk/>
            <pc:sldMk cId="2340396275" sldId="595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40:02.533" v="1774"/>
          <ac:spMkLst>
            <pc:docMk/>
            <pc:sldMk cId="2340396275" sldId="595"/>
            <ac:spMk id="4" creationId="{987CA4BC-FF1C-4F98-AC77-7C1983D9A921}"/>
          </ac:spMkLst>
        </pc:spChg>
      </pc:sldChg>
      <pc:sldChg chg="modSp add mod">
        <pc:chgData name="Cristian Chilipirea" userId="34ab170da5908fc4" providerId="LiveId" clId="{12603BB3-1059-4291-9589-AF400B99437C}" dt="2021-04-06T22:42:21.234" v="1940" actId="403"/>
        <pc:sldMkLst>
          <pc:docMk/>
          <pc:sldMk cId="146507856" sldId="596"/>
        </pc:sldMkLst>
        <pc:spChg chg="mod">
          <ac:chgData name="Cristian Chilipirea" userId="34ab170da5908fc4" providerId="LiveId" clId="{12603BB3-1059-4291-9589-AF400B99437C}" dt="2021-04-06T22:42:21.234" v="1940" actId="403"/>
          <ac:spMkLst>
            <pc:docMk/>
            <pc:sldMk cId="146507856" sldId="596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161992243" sldId="597"/>
        </pc:sldMkLst>
      </pc:sldChg>
      <pc:sldChg chg="modSp add mod">
        <pc:chgData name="Cristian Chilipirea" userId="34ab170da5908fc4" providerId="LiveId" clId="{12603BB3-1059-4291-9589-AF400B99437C}" dt="2021-04-06T22:52:22.071" v="2064" actId="20577"/>
        <pc:sldMkLst>
          <pc:docMk/>
          <pc:sldMk cId="3760732489" sldId="597"/>
        </pc:sldMkLst>
        <pc:spChg chg="mod">
          <ac:chgData name="Cristian Chilipirea" userId="34ab170da5908fc4" providerId="LiveId" clId="{12603BB3-1059-4291-9589-AF400B99437C}" dt="2021-04-06T22:52:22.071" v="2064" actId="20577"/>
          <ac:spMkLst>
            <pc:docMk/>
            <pc:sldMk cId="3760732489" sldId="597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67330756" sldId="598"/>
        </pc:sldMkLst>
      </pc:sldChg>
      <pc:sldChg chg="modSp add">
        <pc:chgData name="Cristian Chilipirea" userId="34ab170da5908fc4" providerId="LiveId" clId="{12603BB3-1059-4291-9589-AF400B99437C}" dt="2021-04-06T22:48:55.443" v="2034" actId="20577"/>
        <pc:sldMkLst>
          <pc:docMk/>
          <pc:sldMk cId="2297733796" sldId="598"/>
        </pc:sldMkLst>
        <pc:spChg chg="mod">
          <ac:chgData name="Cristian Chilipirea" userId="34ab170da5908fc4" providerId="LiveId" clId="{12603BB3-1059-4291-9589-AF400B99437C}" dt="2021-04-06T22:48:55.443" v="2034" actId="20577"/>
          <ac:spMkLst>
            <pc:docMk/>
            <pc:sldMk cId="2297733796" sldId="598"/>
            <ac:spMk id="4" creationId="{987CA4BC-FF1C-4F98-AC77-7C1983D9A921}"/>
          </ac:spMkLst>
        </pc:spChg>
      </pc:sldChg>
      <pc:sldChg chg="new">
        <pc:chgData name="Cristian Chilipirea" userId="34ab170da5908fc4" providerId="LiveId" clId="{12603BB3-1059-4291-9589-AF400B99437C}" dt="2021-04-06T22:52:53.519" v="2065" actId="680"/>
        <pc:sldMkLst>
          <pc:docMk/>
          <pc:sldMk cId="126156506" sldId="59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73415453" sldId="599"/>
        </pc:sldMkLst>
      </pc:sldChg>
      <pc:sldChg chg="modSp new mod">
        <pc:chgData name="Cristian Chilipirea" userId="34ab170da5908fc4" providerId="LiveId" clId="{12603BB3-1059-4291-9589-AF400B99437C}" dt="2021-04-06T22:55:27.198" v="2234" actId="20577"/>
        <pc:sldMkLst>
          <pc:docMk/>
          <pc:sldMk cId="595127735" sldId="600"/>
        </pc:sldMkLst>
        <pc:spChg chg="mod">
          <ac:chgData name="Cristian Chilipirea" userId="34ab170da5908fc4" providerId="LiveId" clId="{12603BB3-1059-4291-9589-AF400B99437C}" dt="2021-04-06T22:53:39.734" v="2103" actId="20577"/>
          <ac:spMkLst>
            <pc:docMk/>
            <pc:sldMk cId="595127735" sldId="600"/>
            <ac:spMk id="3" creationId="{09B43F4A-E6E4-40D2-AAA2-29EC00B697DC}"/>
          </ac:spMkLst>
        </pc:spChg>
        <pc:spChg chg="mod">
          <ac:chgData name="Cristian Chilipirea" userId="34ab170da5908fc4" providerId="LiveId" clId="{12603BB3-1059-4291-9589-AF400B99437C}" dt="2021-04-06T22:55:27.198" v="2234" actId="20577"/>
          <ac:spMkLst>
            <pc:docMk/>
            <pc:sldMk cId="595127735" sldId="600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01992725" sldId="600"/>
        </pc:sldMkLst>
      </pc:sldChg>
      <pc:sldChg chg="modSp add mod">
        <pc:chgData name="Cristian Chilipirea" userId="34ab170da5908fc4" providerId="LiveId" clId="{12603BB3-1059-4291-9589-AF400B99437C}" dt="2021-04-06T23:02:06.139" v="2435"/>
        <pc:sldMkLst>
          <pc:docMk/>
          <pc:sldMk cId="504118372" sldId="601"/>
        </pc:sldMkLst>
        <pc:spChg chg="mod">
          <ac:chgData name="Cristian Chilipirea" userId="34ab170da5908fc4" providerId="LiveId" clId="{12603BB3-1059-4291-9589-AF400B99437C}" dt="2021-04-06T23:02:06.139" v="2435"/>
          <ac:spMkLst>
            <pc:docMk/>
            <pc:sldMk cId="504118372" sldId="601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42653881" sldId="601"/>
        </pc:sldMkLst>
      </pc:sldChg>
      <pc:sldChg chg="modSp add mod">
        <pc:chgData name="Cristian Chilipirea" userId="34ab170da5908fc4" providerId="LiveId" clId="{12603BB3-1059-4291-9589-AF400B99437C}" dt="2021-04-06T23:04:43.260" v="2497"/>
        <pc:sldMkLst>
          <pc:docMk/>
          <pc:sldMk cId="58692183" sldId="602"/>
        </pc:sldMkLst>
        <pc:spChg chg="mod">
          <ac:chgData name="Cristian Chilipirea" userId="34ab170da5908fc4" providerId="LiveId" clId="{12603BB3-1059-4291-9589-AF400B99437C}" dt="2021-04-06T23:04:43.260" v="2497"/>
          <ac:spMkLst>
            <pc:docMk/>
            <pc:sldMk cId="58692183" sldId="602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07784042" sldId="60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74779344" sldId="603"/>
        </pc:sldMkLst>
      </pc:sldChg>
      <pc:sldChg chg="modSp new mod">
        <pc:chgData name="Cristian Chilipirea" userId="34ab170da5908fc4" providerId="LiveId" clId="{12603BB3-1059-4291-9589-AF400B99437C}" dt="2021-04-06T23:22:41.172" v="3040" actId="20577"/>
        <pc:sldMkLst>
          <pc:docMk/>
          <pc:sldMk cId="3624031510" sldId="603"/>
        </pc:sldMkLst>
        <pc:spChg chg="mod">
          <ac:chgData name="Cristian Chilipirea" userId="34ab170da5908fc4" providerId="LiveId" clId="{12603BB3-1059-4291-9589-AF400B99437C}" dt="2021-04-06T23:12:12.856" v="2830" actId="20577"/>
          <ac:spMkLst>
            <pc:docMk/>
            <pc:sldMk cId="3624031510" sldId="603"/>
            <ac:spMk id="3" creationId="{2911994E-2568-4647-AE90-F12879B72CD4}"/>
          </ac:spMkLst>
        </pc:spChg>
        <pc:spChg chg="mod">
          <ac:chgData name="Cristian Chilipirea" userId="34ab170da5908fc4" providerId="LiveId" clId="{12603BB3-1059-4291-9589-AF400B99437C}" dt="2021-04-06T23:22:41.172" v="3040" actId="20577"/>
          <ac:spMkLst>
            <pc:docMk/>
            <pc:sldMk cId="3624031510" sldId="603"/>
            <ac:spMk id="4" creationId="{DDBB7044-97CA-442E-9224-B348F6DDE5D2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55951008" sldId="604"/>
        </pc:sldMkLst>
      </pc:sldChg>
      <pc:sldChg chg="addSp delSp modSp add mod ord">
        <pc:chgData name="Cristian Chilipirea" userId="34ab170da5908fc4" providerId="LiveId" clId="{12603BB3-1059-4291-9589-AF400B99437C}" dt="2021-04-06T23:09:18.865" v="2701" actId="20577"/>
        <pc:sldMkLst>
          <pc:docMk/>
          <pc:sldMk cId="2270224758" sldId="604"/>
        </pc:sldMkLst>
        <pc:spChg chg="mod">
          <ac:chgData name="Cristian Chilipirea" userId="34ab170da5908fc4" providerId="LiveId" clId="{12603BB3-1059-4291-9589-AF400B99437C}" dt="2021-04-06T23:09:18.865" v="2701" actId="20577"/>
          <ac:spMkLst>
            <pc:docMk/>
            <pc:sldMk cId="2270224758" sldId="604"/>
            <ac:spMk id="4" creationId="{A171FA76-D053-4379-81EC-671E84262FCA}"/>
          </ac:spMkLst>
        </pc:spChg>
        <pc:spChg chg="add del mod">
          <ac:chgData name="Cristian Chilipirea" userId="34ab170da5908fc4" providerId="LiveId" clId="{12603BB3-1059-4291-9589-AF400B99437C}" dt="2021-04-06T23:08:02.249" v="2652" actId="767"/>
          <ac:spMkLst>
            <pc:docMk/>
            <pc:sldMk cId="2270224758" sldId="604"/>
            <ac:spMk id="5" creationId="{C10AD73E-F170-45AB-A033-F6E4AB2AA3B8}"/>
          </ac:spMkLst>
        </pc:spChg>
        <pc:spChg chg="add mod">
          <ac:chgData name="Cristian Chilipirea" userId="34ab170da5908fc4" providerId="LiveId" clId="{12603BB3-1059-4291-9589-AF400B99437C}" dt="2021-04-06T23:09:01.564" v="2663" actId="1076"/>
          <ac:spMkLst>
            <pc:docMk/>
            <pc:sldMk cId="2270224758" sldId="604"/>
            <ac:spMk id="6" creationId="{C55719D4-3B7B-440F-B75D-20E5697A3230}"/>
          </ac:spMkLst>
        </pc:spChg>
        <pc:cxnChg chg="add mod">
          <ac:chgData name="Cristian Chilipirea" userId="34ab170da5908fc4" providerId="LiveId" clId="{12603BB3-1059-4291-9589-AF400B99437C}" dt="2021-04-06T23:09:01.564" v="2663" actId="1076"/>
          <ac:cxnSpMkLst>
            <pc:docMk/>
            <pc:sldMk cId="2270224758" sldId="604"/>
            <ac:cxnSpMk id="8" creationId="{1ECBBAF5-45BC-4D13-80FF-E870DE311208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8711790" sldId="605"/>
        </pc:sldMkLst>
      </pc:sldChg>
      <pc:sldChg chg="modSp add mod ord">
        <pc:chgData name="Cristian Chilipirea" userId="34ab170da5908fc4" providerId="LiveId" clId="{12603BB3-1059-4291-9589-AF400B99437C}" dt="2021-04-06T23:11:12.369" v="2797"/>
        <pc:sldMkLst>
          <pc:docMk/>
          <pc:sldMk cId="3327771674" sldId="605"/>
        </pc:sldMkLst>
        <pc:spChg chg="mod">
          <ac:chgData name="Cristian Chilipirea" userId="34ab170da5908fc4" providerId="LiveId" clId="{12603BB3-1059-4291-9589-AF400B99437C}" dt="2021-04-06T23:11:12.369" v="2797"/>
          <ac:spMkLst>
            <pc:docMk/>
            <pc:sldMk cId="3327771674" sldId="605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2263671" sldId="606"/>
        </pc:sldMkLst>
      </pc:sldChg>
      <pc:sldChg chg="modSp add mod">
        <pc:chgData name="Cristian Chilipirea" userId="34ab170da5908fc4" providerId="LiveId" clId="{12603BB3-1059-4291-9589-AF400B99437C}" dt="2021-04-06T23:23:35.653" v="3086" actId="20577"/>
        <pc:sldMkLst>
          <pc:docMk/>
          <pc:sldMk cId="1684801772" sldId="606"/>
        </pc:sldMkLst>
        <pc:spChg chg="mod">
          <ac:chgData name="Cristian Chilipirea" userId="34ab170da5908fc4" providerId="LiveId" clId="{12603BB3-1059-4291-9589-AF400B99437C}" dt="2021-04-06T23:23:35.653" v="3086" actId="20577"/>
          <ac:spMkLst>
            <pc:docMk/>
            <pc:sldMk cId="1684801772" sldId="606"/>
            <ac:spMk id="4" creationId="{DDBB7044-97CA-442E-9224-B348F6DDE5D2}"/>
          </ac:spMkLst>
        </pc:spChg>
      </pc:sldChg>
      <pc:sldChg chg="addSp modSp add mod">
        <pc:chgData name="Cristian Chilipirea" userId="34ab170da5908fc4" providerId="LiveId" clId="{12603BB3-1059-4291-9589-AF400B99437C}" dt="2021-04-06T23:25:31.636" v="3127" actId="1076"/>
        <pc:sldMkLst>
          <pc:docMk/>
          <pc:sldMk cId="1401368" sldId="607"/>
        </pc:sldMkLst>
        <pc:spChg chg="mod">
          <ac:chgData name="Cristian Chilipirea" userId="34ab170da5908fc4" providerId="LiveId" clId="{12603BB3-1059-4291-9589-AF400B99437C}" dt="2021-04-06T23:25:00.288" v="3106" actId="6549"/>
          <ac:spMkLst>
            <pc:docMk/>
            <pc:sldMk cId="1401368" sldId="607"/>
            <ac:spMk id="4" creationId="{DDBB7044-97CA-442E-9224-B348F6DDE5D2}"/>
          </ac:spMkLst>
        </pc:spChg>
        <pc:spChg chg="add mod">
          <ac:chgData name="Cristian Chilipirea" userId="34ab170da5908fc4" providerId="LiveId" clId="{12603BB3-1059-4291-9589-AF400B99437C}" dt="2021-04-06T23:25:31.636" v="3127" actId="1076"/>
          <ac:spMkLst>
            <pc:docMk/>
            <pc:sldMk cId="1401368" sldId="607"/>
            <ac:spMk id="7" creationId="{D4574292-411A-4EC6-B679-8FACC4761B35}"/>
          </ac:spMkLst>
        </pc:spChg>
        <pc:picChg chg="add mod ord">
          <ac:chgData name="Cristian Chilipirea" userId="34ab170da5908fc4" providerId="LiveId" clId="{12603BB3-1059-4291-9589-AF400B99437C}" dt="2021-04-06T23:25:18.744" v="3107" actId="1076"/>
          <ac:picMkLst>
            <pc:docMk/>
            <pc:sldMk cId="1401368" sldId="607"/>
            <ac:picMk id="6" creationId="{E6392A18-4483-40A8-AEA4-55DB8E5DADFD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4801269" sldId="607"/>
        </pc:sldMkLst>
      </pc:sldChg>
      <pc:sldChg chg="addSp delSp modSp new mod">
        <pc:chgData name="Cristian Chilipirea" userId="34ab170da5908fc4" providerId="LiveId" clId="{12603BB3-1059-4291-9589-AF400B99437C}" dt="2021-04-06T23:30:12.214" v="3214" actId="1076"/>
        <pc:sldMkLst>
          <pc:docMk/>
          <pc:sldMk cId="1355985704" sldId="608"/>
        </pc:sldMkLst>
        <pc:spChg chg="mod">
          <ac:chgData name="Cristian Chilipirea" userId="34ab170da5908fc4" providerId="LiveId" clId="{12603BB3-1059-4291-9589-AF400B99437C}" dt="2021-04-06T23:29:41.594" v="3173" actId="20577"/>
          <ac:spMkLst>
            <pc:docMk/>
            <pc:sldMk cId="1355985704" sldId="608"/>
            <ac:spMk id="3" creationId="{035A9024-1D34-4E2C-987F-AF5B495CF84D}"/>
          </ac:spMkLst>
        </pc:spChg>
        <pc:spChg chg="del">
          <ac:chgData name="Cristian Chilipirea" userId="34ab170da5908fc4" providerId="LiveId" clId="{12603BB3-1059-4291-9589-AF400B99437C}" dt="2021-04-06T23:29:45.274" v="3174" actId="478"/>
          <ac:spMkLst>
            <pc:docMk/>
            <pc:sldMk cId="1355985704" sldId="608"/>
            <ac:spMk id="4" creationId="{EBB383BE-1D94-4F07-893C-456ABAE13B76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6" creationId="{C823BD53-29F1-4950-A9F5-C50850C20780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13" creationId="{764BD898-1985-41F1-B1D0-A70CC4A47E3C}"/>
          </ac:spMkLst>
        </pc:spChg>
        <pc:spChg chg="add mod">
          <ac:chgData name="Cristian Chilipirea" userId="34ab170da5908fc4" providerId="LiveId" clId="{12603BB3-1059-4291-9589-AF400B99437C}" dt="2021-04-06T23:30:12.214" v="3214" actId="1076"/>
          <ac:spMkLst>
            <pc:docMk/>
            <pc:sldMk cId="1355985704" sldId="608"/>
            <ac:spMk id="17" creationId="{660AD86E-0C30-49D5-ACE1-7DEDEE2F3F5D}"/>
          </ac:spMkLst>
        </pc:sp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5" creationId="{568D9E20-B511-4A0E-9FC6-15F6243703F3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7" creationId="{9528F27C-9E50-4EE1-BA33-7844C1C84CEB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0" creationId="{1C3A341B-D6D0-49FC-BD9B-1FA689868EA6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1" creationId="{61C7EDAD-B0B7-4CAB-80DC-474C22BABCF2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5" creationId="{0A814DE3-DE71-4859-9D3C-1AC57E80C9AB}"/>
          </ac:graphicFrameMkLst>
        </pc:graphicFrame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8" creationId="{7B1122B8-4D1E-41E9-919C-04B89663D680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9" creationId="{25D0C160-7E69-4E96-8E71-810B570EB282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2" creationId="{EF69E1FA-0B8D-44AB-B905-7030479A5849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4" creationId="{C2BD6E29-1E60-4CA1-9963-7A7E5180A02F}"/>
          </ac:cxnSpMkLst>
        </pc:cxnChg>
        <pc:cxnChg chg="add del mod">
          <ac:chgData name="Cristian Chilipirea" userId="34ab170da5908fc4" providerId="LiveId" clId="{12603BB3-1059-4291-9589-AF400B99437C}" dt="2021-04-06T23:29:57.322" v="3179" actId="478"/>
          <ac:cxnSpMkLst>
            <pc:docMk/>
            <pc:sldMk cId="1355985704" sldId="608"/>
            <ac:cxnSpMk id="16" creationId="{6352F965-A0D4-4F6B-AB11-815B4D722760}"/>
          </ac:cxnSpMkLst>
        </pc:cxnChg>
        <pc:cxnChg chg="add mod">
          <ac:chgData name="Cristian Chilipirea" userId="34ab170da5908fc4" providerId="LiveId" clId="{12603BB3-1059-4291-9589-AF400B99437C}" dt="2021-04-06T23:29:55.616" v="3178" actId="14100"/>
          <ac:cxnSpMkLst>
            <pc:docMk/>
            <pc:sldMk cId="1355985704" sldId="608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003323650" sldId="608"/>
        </pc:sldMkLst>
      </pc:sldChg>
      <pc:sldChg chg="addSp delSp modSp add mod">
        <pc:chgData name="Cristian Chilipirea" userId="34ab170da5908fc4" providerId="LiveId" clId="{12603BB3-1059-4291-9589-AF400B99437C}" dt="2021-04-06T23:40:23.165" v="3467"/>
        <pc:sldMkLst>
          <pc:docMk/>
          <pc:sldMk cId="1365425946" sldId="609"/>
        </pc:sldMkLst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6" creationId="{C823BD53-29F1-4950-A9F5-C50850C20780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3" creationId="{764BD898-1985-41F1-B1D0-A70CC4A47E3C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7" creationId="{660AD86E-0C30-49D5-ACE1-7DEDEE2F3F5D}"/>
          </ac:spMkLst>
        </pc:spChg>
        <pc:spChg chg="add mod">
          <ac:chgData name="Cristian Chilipirea" userId="34ab170da5908fc4" providerId="LiveId" clId="{12603BB3-1059-4291-9589-AF400B99437C}" dt="2021-04-06T23:40:23.165" v="3467"/>
          <ac:spMkLst>
            <pc:docMk/>
            <pc:sldMk cId="1365425946" sldId="609"/>
            <ac:spMk id="19" creationId="{6B7A1C18-E997-44EC-AFDE-B8AC48619CE8}"/>
          </ac:spMkLst>
        </pc:sp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5" creationId="{568D9E20-B511-4A0E-9FC6-15F6243703F3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7" creationId="{9528F27C-9E50-4EE1-BA33-7844C1C84CEB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0" creationId="{1C3A341B-D6D0-49FC-BD9B-1FA689868EA6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1" creationId="{61C7EDAD-B0B7-4CAB-80DC-474C22BABCF2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5" creationId="{0A814DE3-DE71-4859-9D3C-1AC57E80C9AB}"/>
          </ac:graphicFrameMkLst>
        </pc:graphicFrame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8" creationId="{7B1122B8-4D1E-41E9-919C-04B89663D680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9" creationId="{25D0C160-7E69-4E96-8E71-810B570EB282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2" creationId="{EF69E1FA-0B8D-44AB-B905-7030479A5849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4" creationId="{C2BD6E29-1E60-4CA1-9963-7A7E5180A02F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16865313" sldId="610"/>
        </pc:sldMkLst>
      </pc:sldChg>
      <pc:sldChg chg="addSp delSp modSp new mod">
        <pc:chgData name="Cristian Chilipirea" userId="34ab170da5908fc4" providerId="LiveId" clId="{12603BB3-1059-4291-9589-AF400B99437C}" dt="2021-04-06T23:43:21.334" v="3518" actId="1076"/>
        <pc:sldMkLst>
          <pc:docMk/>
          <pc:sldMk cId="2687632706" sldId="610"/>
        </pc:sldMkLst>
        <pc:spChg chg="mod">
          <ac:chgData name="Cristian Chilipirea" userId="34ab170da5908fc4" providerId="LiveId" clId="{12603BB3-1059-4291-9589-AF400B99437C}" dt="2021-04-06T23:40:54.385" v="3505" actId="20577"/>
          <ac:spMkLst>
            <pc:docMk/>
            <pc:sldMk cId="2687632706" sldId="610"/>
            <ac:spMk id="3" creationId="{57172BDA-B788-467B-ABE3-0EDF9BF3FC47}"/>
          </ac:spMkLst>
        </pc:spChg>
        <pc:spChg chg="del mod">
          <ac:chgData name="Cristian Chilipirea" userId="34ab170da5908fc4" providerId="LiveId" clId="{12603BB3-1059-4291-9589-AF400B99437C}" dt="2021-04-06T23:40:42.396" v="3468" actId="478"/>
          <ac:spMkLst>
            <pc:docMk/>
            <pc:sldMk cId="2687632706" sldId="610"/>
            <ac:spMk id="4" creationId="{220FE12C-1B6E-4331-9C58-1A976A6799C7}"/>
          </ac:spMkLst>
        </pc:spChg>
        <pc:spChg chg="add del mod">
          <ac:chgData name="Cristian Chilipirea" userId="34ab170da5908fc4" providerId="LiveId" clId="{12603BB3-1059-4291-9589-AF400B99437C}" dt="2021-04-06T23:41:52.993" v="3506" actId="478"/>
          <ac:spMkLst>
            <pc:docMk/>
            <pc:sldMk cId="2687632706" sldId="610"/>
            <ac:spMk id="6" creationId="{62036BEB-1CBB-44A6-85D5-476CC3AE099A}"/>
          </ac:spMkLst>
        </pc:spChg>
        <pc:spChg chg="add del mod">
          <ac:chgData name="Cristian Chilipirea" userId="34ab170da5908fc4" providerId="LiveId" clId="{12603BB3-1059-4291-9589-AF400B99437C}" dt="2021-04-06T23:43:12.828" v="3512" actId="478"/>
          <ac:spMkLst>
            <pc:docMk/>
            <pc:sldMk cId="2687632706" sldId="610"/>
            <ac:spMk id="8" creationId="{826EFCC1-7203-4044-9A4D-F92720041363}"/>
          </ac:spMkLst>
        </pc:spChg>
        <pc:spChg chg="add mod">
          <ac:chgData name="Cristian Chilipirea" userId="34ab170da5908fc4" providerId="LiveId" clId="{12603BB3-1059-4291-9589-AF400B99437C}" dt="2021-04-06T23:43:21.334" v="3518" actId="1076"/>
          <ac:spMkLst>
            <pc:docMk/>
            <pc:sldMk cId="2687632706" sldId="610"/>
            <ac:spMk id="10" creationId="{7AED4BA0-11D2-4322-82C2-65990B6E4AF0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6104386" sldId="611"/>
        </pc:sldMkLst>
      </pc:sldChg>
      <pc:sldChg chg="addSp delSp modSp add mod">
        <pc:chgData name="Cristian Chilipirea" userId="34ab170da5908fc4" providerId="LiveId" clId="{12603BB3-1059-4291-9589-AF400B99437C}" dt="2021-04-06T23:45:20.154" v="3531" actId="14100"/>
        <pc:sldMkLst>
          <pc:docMk/>
          <pc:sldMk cId="2296286346" sldId="611"/>
        </pc:sldMkLst>
        <pc:spChg chg="mod">
          <ac:chgData name="Cristian Chilipirea" userId="34ab170da5908fc4" providerId="LiveId" clId="{12603BB3-1059-4291-9589-AF400B99437C}" dt="2021-04-06T23:45:11.712" v="3525" actId="20577"/>
          <ac:spMkLst>
            <pc:docMk/>
            <pc:sldMk cId="2296286346" sldId="611"/>
            <ac:spMk id="3" creationId="{57172BDA-B788-467B-ABE3-0EDF9BF3FC47}"/>
          </ac:spMkLst>
        </pc:spChg>
        <pc:spChg chg="add mod">
          <ac:chgData name="Cristian Chilipirea" userId="34ab170da5908fc4" providerId="LiveId" clId="{12603BB3-1059-4291-9589-AF400B99437C}" dt="2021-04-06T23:45:20.154" v="3531" actId="14100"/>
          <ac:spMkLst>
            <pc:docMk/>
            <pc:sldMk cId="2296286346" sldId="611"/>
            <ac:spMk id="6" creationId="{2CB4EFF1-83A1-4BC7-8A85-3E250CA01589}"/>
          </ac:spMkLst>
        </pc:spChg>
        <pc:spChg chg="del">
          <ac:chgData name="Cristian Chilipirea" userId="34ab170da5908fc4" providerId="LiveId" clId="{12603BB3-1059-4291-9589-AF400B99437C}" dt="2021-04-06T23:45:13.728" v="3526" actId="478"/>
          <ac:spMkLst>
            <pc:docMk/>
            <pc:sldMk cId="2296286346" sldId="611"/>
            <ac:spMk id="10" creationId="{7AED4BA0-11D2-4322-82C2-65990B6E4AF0}"/>
          </ac:spMkLst>
        </pc:spChg>
      </pc:sldChg>
      <pc:sldChg chg="modSp add mod">
        <pc:chgData name="Cristian Chilipirea" userId="34ab170da5908fc4" providerId="LiveId" clId="{12603BB3-1059-4291-9589-AF400B99437C}" dt="2021-04-06T23:45:28.160" v="3538" actId="20577"/>
        <pc:sldMkLst>
          <pc:docMk/>
          <pc:sldMk cId="790948169" sldId="612"/>
        </pc:sldMkLst>
        <pc:spChg chg="mod">
          <ac:chgData name="Cristian Chilipirea" userId="34ab170da5908fc4" providerId="LiveId" clId="{12603BB3-1059-4291-9589-AF400B99437C}" dt="2021-04-06T23:45:28.160" v="3538" actId="20577"/>
          <ac:spMkLst>
            <pc:docMk/>
            <pc:sldMk cId="790948169" sldId="612"/>
            <ac:spMk id="3" creationId="{57172BDA-B788-467B-ABE3-0EDF9BF3FC4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97535571" sldId="612"/>
        </pc:sldMkLst>
      </pc:sldChg>
      <pc:sldChg chg="modSp new mod">
        <pc:chgData name="Cristian Chilipirea" userId="34ab170da5908fc4" providerId="LiveId" clId="{12603BB3-1059-4291-9589-AF400B99437C}" dt="2021-04-06T23:52:05.168" v="3820" actId="14100"/>
        <pc:sldMkLst>
          <pc:docMk/>
          <pc:sldMk cId="826064966" sldId="613"/>
        </pc:sldMkLst>
        <pc:spChg chg="mod">
          <ac:chgData name="Cristian Chilipirea" userId="34ab170da5908fc4" providerId="LiveId" clId="{12603BB3-1059-4291-9589-AF400B99437C}" dt="2021-04-06T23:48:21.186" v="3600" actId="27636"/>
          <ac:spMkLst>
            <pc:docMk/>
            <pc:sldMk cId="826064966" sldId="613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2:05.168" v="3820" actId="14100"/>
          <ac:spMkLst>
            <pc:docMk/>
            <pc:sldMk cId="826064966" sldId="613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06805126" sldId="613"/>
        </pc:sldMkLst>
      </pc:sldChg>
      <pc:sldChg chg="modSp add mod">
        <pc:chgData name="Cristian Chilipirea" userId="34ab170da5908fc4" providerId="LiveId" clId="{12603BB3-1059-4291-9589-AF400B99437C}" dt="2021-04-06T23:55:48.481" v="3988" actId="113"/>
        <pc:sldMkLst>
          <pc:docMk/>
          <pc:sldMk cId="2318038511" sldId="614"/>
        </pc:sldMkLst>
        <pc:spChg chg="mod">
          <ac:chgData name="Cristian Chilipirea" userId="34ab170da5908fc4" providerId="LiveId" clId="{12603BB3-1059-4291-9589-AF400B99437C}" dt="2021-04-06T23:51:54.495" v="3819" actId="14100"/>
          <ac:spMkLst>
            <pc:docMk/>
            <pc:sldMk cId="2318038511" sldId="614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5:48.481" v="3988" actId="113"/>
          <ac:spMkLst>
            <pc:docMk/>
            <pc:sldMk cId="2318038511" sldId="614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90101116" sldId="614"/>
        </pc:sldMkLst>
      </pc:sldChg>
      <pc:sldChg chg="modSp add mod">
        <pc:chgData name="Cristian Chilipirea" userId="34ab170da5908fc4" providerId="LiveId" clId="{12603BB3-1059-4291-9589-AF400B99437C}" dt="2021-04-06T23:59:16.374" v="4090"/>
        <pc:sldMkLst>
          <pc:docMk/>
          <pc:sldMk cId="2055011273" sldId="615"/>
        </pc:sldMkLst>
        <pc:spChg chg="mod">
          <ac:chgData name="Cristian Chilipirea" userId="34ab170da5908fc4" providerId="LiveId" clId="{12603BB3-1059-4291-9589-AF400B99437C}" dt="2021-04-06T23:56:37.729" v="4007" actId="27636"/>
          <ac:spMkLst>
            <pc:docMk/>
            <pc:sldMk cId="2055011273" sldId="615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9:16.374" v="4090"/>
          <ac:spMkLst>
            <pc:docMk/>
            <pc:sldMk cId="2055011273" sldId="615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5483172" sldId="616"/>
        </pc:sldMkLst>
      </pc:sldChg>
      <pc:sldChg chg="addSp modSp add mod">
        <pc:chgData name="Cristian Chilipirea" userId="34ab170da5908fc4" providerId="LiveId" clId="{12603BB3-1059-4291-9589-AF400B99437C}" dt="2021-04-07T00:00:56.204" v="4114" actId="1076"/>
        <pc:sldMkLst>
          <pc:docMk/>
          <pc:sldMk cId="2561719654" sldId="616"/>
        </pc:sldMkLst>
        <pc:spChg chg="add mod">
          <ac:chgData name="Cristian Chilipirea" userId="34ab170da5908fc4" providerId="LiveId" clId="{12603BB3-1059-4291-9589-AF400B99437C}" dt="2021-04-07T00:00:56.204" v="4114" actId="1076"/>
          <ac:spMkLst>
            <pc:docMk/>
            <pc:sldMk cId="2561719654" sldId="616"/>
            <ac:spMk id="9" creationId="{A1A09D20-2203-4919-86CC-7AE6FCBF5A7B}"/>
          </ac:spMkLst>
        </pc:spChg>
        <pc:picChg chg="add mod">
          <ac:chgData name="Cristian Chilipirea" userId="34ab170da5908fc4" providerId="LiveId" clId="{12603BB3-1059-4291-9589-AF400B99437C}" dt="2021-04-07T00:00:26.378" v="4096" actId="14100"/>
          <ac:picMkLst>
            <pc:docMk/>
            <pc:sldMk cId="2561719654" sldId="616"/>
            <ac:picMk id="6" creationId="{F85EBA7A-E0E8-4BA9-9028-B098904FDF92}"/>
          </ac:picMkLst>
        </pc:picChg>
        <pc:picChg chg="add mod">
          <ac:chgData name="Cristian Chilipirea" userId="34ab170da5908fc4" providerId="LiveId" clId="{12603BB3-1059-4291-9589-AF400B99437C}" dt="2021-04-07T00:00:45.968" v="4100" actId="1076"/>
          <ac:picMkLst>
            <pc:docMk/>
            <pc:sldMk cId="2561719654" sldId="616"/>
            <ac:picMk id="8" creationId="{7409DEB2-3788-42DA-8BE8-589BC4146D1F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705447" sldId="617"/>
        </pc:sldMkLst>
      </pc:sldChg>
      <pc:sldChg chg="addSp delSp modSp new mod">
        <pc:chgData name="Cristian Chilipirea" userId="34ab170da5908fc4" providerId="LiveId" clId="{12603BB3-1059-4291-9589-AF400B99437C}" dt="2021-04-07T00:11:10.487" v="4192" actId="1076"/>
        <pc:sldMkLst>
          <pc:docMk/>
          <pc:sldMk cId="4118339430" sldId="617"/>
        </pc:sldMkLst>
        <pc:spChg chg="mod">
          <ac:chgData name="Cristian Chilipirea" userId="34ab170da5908fc4" providerId="LiveId" clId="{12603BB3-1059-4291-9589-AF400B99437C}" dt="2021-04-07T00:06:47.174" v="4145" actId="20577"/>
          <ac:spMkLst>
            <pc:docMk/>
            <pc:sldMk cId="4118339430" sldId="617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11:02.957" v="4187" actId="478"/>
          <ac:spMkLst>
            <pc:docMk/>
            <pc:sldMk cId="4118339430" sldId="617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11:10.487" v="4192" actId="1076"/>
          <ac:spMkLst>
            <pc:docMk/>
            <pc:sldMk cId="4118339430" sldId="617"/>
            <ac:spMk id="6" creationId="{1FB71B6B-886B-4FA7-9BCA-F9EA3FBDEFB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89266843" sldId="618"/>
        </pc:sldMkLst>
      </pc:sldChg>
      <pc:sldChg chg="addSp delSp modSp add mod">
        <pc:chgData name="Cristian Chilipirea" userId="34ab170da5908fc4" providerId="LiveId" clId="{12603BB3-1059-4291-9589-AF400B99437C}" dt="2021-04-07T00:09:22.243" v="4178" actId="1076"/>
        <pc:sldMkLst>
          <pc:docMk/>
          <pc:sldMk cId="915299401" sldId="618"/>
        </pc:sldMkLst>
        <pc:spChg chg="mod">
          <ac:chgData name="Cristian Chilipirea" userId="34ab170da5908fc4" providerId="LiveId" clId="{12603BB3-1059-4291-9589-AF400B99437C}" dt="2021-04-07T00:06:58.438" v="4155" actId="20577"/>
          <ac:spMkLst>
            <pc:docMk/>
            <pc:sldMk cId="915299401" sldId="618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09:10.849" v="4171" actId="478"/>
          <ac:spMkLst>
            <pc:docMk/>
            <pc:sldMk cId="915299401" sldId="618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09:22.243" v="4178" actId="1076"/>
          <ac:spMkLst>
            <pc:docMk/>
            <pc:sldMk cId="915299401" sldId="618"/>
            <ac:spMk id="6" creationId="{FD6F0F82-5298-4C3A-B010-717F1E990C6E}"/>
          </ac:spMkLst>
        </pc:spChg>
      </pc:sldChg>
      <pc:sldChg chg="addSp delSp modSp new mod ord">
        <pc:chgData name="Cristian Chilipirea" userId="34ab170da5908fc4" providerId="LiveId" clId="{12603BB3-1059-4291-9589-AF400B99437C}" dt="2021-04-07T00:14:30.529" v="4258" actId="1076"/>
        <pc:sldMkLst>
          <pc:docMk/>
          <pc:sldMk cId="591479708" sldId="619"/>
        </pc:sldMkLst>
        <pc:spChg chg="mod">
          <ac:chgData name="Cristian Chilipirea" userId="34ab170da5908fc4" providerId="LiveId" clId="{12603BB3-1059-4291-9589-AF400B99437C}" dt="2021-04-07T00:07:16.737" v="4170" actId="20577"/>
          <ac:spMkLst>
            <pc:docMk/>
            <pc:sldMk cId="591479708" sldId="619"/>
            <ac:spMk id="3" creationId="{031972CC-6116-4EDC-A252-D3238214BB1B}"/>
          </ac:spMkLst>
        </pc:spChg>
        <pc:spChg chg="del">
          <ac:chgData name="Cristian Chilipirea" userId="34ab170da5908fc4" providerId="LiveId" clId="{12603BB3-1059-4291-9589-AF400B99437C}" dt="2021-04-07T00:10:23.705" v="4179" actId="478"/>
          <ac:spMkLst>
            <pc:docMk/>
            <pc:sldMk cId="591479708" sldId="619"/>
            <ac:spMk id="4" creationId="{65CE394E-7A7B-44DD-8C7D-34B698411993}"/>
          </ac:spMkLst>
        </pc:spChg>
        <pc:spChg chg="add mod">
          <ac:chgData name="Cristian Chilipirea" userId="34ab170da5908fc4" providerId="LiveId" clId="{12603BB3-1059-4291-9589-AF400B99437C}" dt="2021-04-07T00:14:28.354" v="4257" actId="1076"/>
          <ac:spMkLst>
            <pc:docMk/>
            <pc:sldMk cId="591479708" sldId="619"/>
            <ac:spMk id="6" creationId="{D64696E2-EF58-4BA1-9E08-BE7FBCCE3003}"/>
          </ac:spMkLst>
        </pc:spChg>
        <pc:spChg chg="add mod">
          <ac:chgData name="Cristian Chilipirea" userId="34ab170da5908fc4" providerId="LiveId" clId="{12603BB3-1059-4291-9589-AF400B99437C}" dt="2021-04-07T00:14:30.529" v="4258" actId="1076"/>
          <ac:spMkLst>
            <pc:docMk/>
            <pc:sldMk cId="591479708" sldId="619"/>
            <ac:spMk id="8" creationId="{5D209117-4E90-4D9F-A993-0CE0146B171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45030899" sldId="619"/>
        </pc:sldMkLst>
      </pc:sldChg>
      <pc:sldChg chg="addSp delSp modSp new mod">
        <pc:chgData name="Cristian Chilipirea" userId="34ab170da5908fc4" providerId="LiveId" clId="{12603BB3-1059-4291-9589-AF400B99437C}" dt="2021-04-07T00:12:24.661" v="4232" actId="1076"/>
        <pc:sldMkLst>
          <pc:docMk/>
          <pc:sldMk cId="1334531219" sldId="620"/>
        </pc:sldMkLst>
        <pc:spChg chg="mod">
          <ac:chgData name="Cristian Chilipirea" userId="34ab170da5908fc4" providerId="LiveId" clId="{12603BB3-1059-4291-9589-AF400B99437C}" dt="2021-04-07T00:11:16.792" v="4194"/>
          <ac:spMkLst>
            <pc:docMk/>
            <pc:sldMk cId="1334531219" sldId="620"/>
            <ac:spMk id="3" creationId="{EC8AD973-5CB2-4A07-A6E5-3E0F89DA5445}"/>
          </ac:spMkLst>
        </pc:spChg>
        <pc:spChg chg="del">
          <ac:chgData name="Cristian Chilipirea" userId="34ab170da5908fc4" providerId="LiveId" clId="{12603BB3-1059-4291-9589-AF400B99437C}" dt="2021-04-07T00:11:24.601" v="4195" actId="478"/>
          <ac:spMkLst>
            <pc:docMk/>
            <pc:sldMk cId="1334531219" sldId="620"/>
            <ac:spMk id="4" creationId="{1873D5E6-10D9-4E5A-8C10-02B03C84FE3B}"/>
          </ac:spMkLst>
        </pc:spChg>
        <pc:spChg chg="add mod">
          <ac:chgData name="Cristian Chilipirea" userId="34ab170da5908fc4" providerId="LiveId" clId="{12603BB3-1059-4291-9589-AF400B99437C}" dt="2021-04-07T00:12:00.775" v="4218" actId="1076"/>
          <ac:spMkLst>
            <pc:docMk/>
            <pc:sldMk cId="1334531219" sldId="620"/>
            <ac:spMk id="6" creationId="{4023E1EB-9302-4C24-A2EC-79F072A93C11}"/>
          </ac:spMkLst>
        </pc:spChg>
        <pc:spChg chg="add mod">
          <ac:chgData name="Cristian Chilipirea" userId="34ab170da5908fc4" providerId="LiveId" clId="{12603BB3-1059-4291-9589-AF400B99437C}" dt="2021-04-07T00:12:24.661" v="4232" actId="1076"/>
          <ac:spMkLst>
            <pc:docMk/>
            <pc:sldMk cId="1334531219" sldId="620"/>
            <ac:spMk id="7" creationId="{08E11B75-30D4-44AE-8362-7A771AFFC8F0}"/>
          </ac:spMkLst>
        </pc:spChg>
        <pc:picChg chg="add mod">
          <ac:chgData name="Cristian Chilipirea" userId="34ab170da5908fc4" providerId="LiveId" clId="{12603BB3-1059-4291-9589-AF400B99437C}" dt="2021-04-07T00:12:15.682" v="4224" actId="1076"/>
          <ac:picMkLst>
            <pc:docMk/>
            <pc:sldMk cId="1334531219" sldId="620"/>
            <ac:picMk id="5" creationId="{60838388-37DB-4E7B-B707-AA0C47F9E88B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9299813" sldId="620"/>
        </pc:sldMkLst>
      </pc:sldChg>
      <pc:sldChg chg="addSp delSp modSp new mod">
        <pc:chgData name="Cristian Chilipirea" userId="34ab170da5908fc4" providerId="LiveId" clId="{12603BB3-1059-4291-9589-AF400B99437C}" dt="2021-04-07T00:13:45.291" v="4249"/>
        <pc:sldMkLst>
          <pc:docMk/>
          <pc:sldMk cId="3948056705" sldId="621"/>
        </pc:sldMkLst>
        <pc:spChg chg="mod">
          <ac:chgData name="Cristian Chilipirea" userId="34ab170da5908fc4" providerId="LiveId" clId="{12603BB3-1059-4291-9589-AF400B99437C}" dt="2021-04-07T00:13:31.843" v="4245"/>
          <ac:spMkLst>
            <pc:docMk/>
            <pc:sldMk cId="3948056705" sldId="621"/>
            <ac:spMk id="3" creationId="{A89F25C9-C3FC-4DE0-8B0C-561D312C236F}"/>
          </ac:spMkLst>
        </pc:spChg>
        <pc:spChg chg="del">
          <ac:chgData name="Cristian Chilipirea" userId="34ab170da5908fc4" providerId="LiveId" clId="{12603BB3-1059-4291-9589-AF400B99437C}" dt="2021-04-07T00:13:25.553" v="4243" actId="478"/>
          <ac:spMkLst>
            <pc:docMk/>
            <pc:sldMk cId="3948056705" sldId="621"/>
            <ac:spMk id="4" creationId="{B89898A3-BE93-4451-B623-EA1529811F7C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6" creationId="{2F4C4C2B-D120-4723-A322-04162943D443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7" creationId="{C5276985-82D1-4A82-A501-0CA183A337B0}"/>
          </ac:spMkLst>
        </pc:spChg>
        <pc:picChg chg="add mod">
          <ac:chgData name="Cristian Chilipirea" userId="34ab170da5908fc4" providerId="LiveId" clId="{12603BB3-1059-4291-9589-AF400B99437C}" dt="2021-04-07T00:13:36.792" v="4248" actId="1076"/>
          <ac:picMkLst>
            <pc:docMk/>
            <pc:sldMk cId="3948056705" sldId="621"/>
            <ac:picMk id="5" creationId="{45CE0782-F30A-4B62-9C8F-49A21FB45C27}"/>
          </ac:picMkLst>
        </pc:picChg>
      </pc:sldChg>
      <pc:sldChg chg="addSp delSp modSp new mod">
        <pc:chgData name="Cristian Chilipirea" userId="34ab170da5908fc4" providerId="LiveId" clId="{12603BB3-1059-4291-9589-AF400B99437C}" dt="2021-04-07T00:13:16.687" v="4242"/>
        <pc:sldMkLst>
          <pc:docMk/>
          <pc:sldMk cId="2325987956" sldId="622"/>
        </pc:sldMkLst>
        <pc:spChg chg="mod">
          <ac:chgData name="Cristian Chilipirea" userId="34ab170da5908fc4" providerId="LiveId" clId="{12603BB3-1059-4291-9589-AF400B99437C}" dt="2021-04-07T00:13:00.783" v="4237"/>
          <ac:spMkLst>
            <pc:docMk/>
            <pc:sldMk cId="2325987956" sldId="622"/>
            <ac:spMk id="3" creationId="{9C1F0D30-DF2E-4D14-A147-3D6EAF2091E5}"/>
          </ac:spMkLst>
        </pc:spChg>
        <pc:spChg chg="del">
          <ac:chgData name="Cristian Chilipirea" userId="34ab170da5908fc4" providerId="LiveId" clId="{12603BB3-1059-4291-9589-AF400B99437C}" dt="2021-04-07T00:13:02.529" v="4238" actId="478"/>
          <ac:spMkLst>
            <pc:docMk/>
            <pc:sldMk cId="2325987956" sldId="622"/>
            <ac:spMk id="4" creationId="{26B30ED4-517A-4FDC-9995-501428577CAC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6" creationId="{CAC9DF1A-7508-4688-A4D0-E6FF7DD617F1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7" creationId="{6293C069-C737-4038-845B-2371416FCB09}"/>
          </ac:spMkLst>
        </pc:spChg>
        <pc:picChg chg="add mod">
          <ac:chgData name="Cristian Chilipirea" userId="34ab170da5908fc4" providerId="LiveId" clId="{12603BB3-1059-4291-9589-AF400B99437C}" dt="2021-04-07T00:13:10.880" v="4241" actId="1076"/>
          <ac:picMkLst>
            <pc:docMk/>
            <pc:sldMk cId="2325987956" sldId="622"/>
            <ac:picMk id="5" creationId="{ED64E8DC-EE52-43EE-9FA6-E50FD2E3410A}"/>
          </ac:picMkLst>
        </pc:picChg>
      </pc:sldChg>
      <pc:sldChg chg="modSp new mod">
        <pc:chgData name="Cristian Chilipirea" userId="34ab170da5908fc4" providerId="LiveId" clId="{12603BB3-1059-4291-9589-AF400B99437C}" dt="2021-04-07T00:18:21.754" v="4299" actId="20577"/>
        <pc:sldMkLst>
          <pc:docMk/>
          <pc:sldMk cId="2467245310" sldId="623"/>
        </pc:sldMkLst>
        <pc:spChg chg="mod">
          <ac:chgData name="Cristian Chilipirea" userId="34ab170da5908fc4" providerId="LiveId" clId="{12603BB3-1059-4291-9589-AF400B99437C}" dt="2021-04-07T00:16:13.045" v="4270" actId="20577"/>
          <ac:spMkLst>
            <pc:docMk/>
            <pc:sldMk cId="2467245310" sldId="623"/>
            <ac:spMk id="3" creationId="{0C327CE4-181E-4814-871D-50BC46928E5B}"/>
          </ac:spMkLst>
        </pc:spChg>
        <pc:spChg chg="mod">
          <ac:chgData name="Cristian Chilipirea" userId="34ab170da5908fc4" providerId="LiveId" clId="{12603BB3-1059-4291-9589-AF400B99437C}" dt="2021-04-07T00:18:21.754" v="4299" actId="20577"/>
          <ac:spMkLst>
            <pc:docMk/>
            <pc:sldMk cId="2467245310" sldId="623"/>
            <ac:spMk id="4" creationId="{DAED3F8E-5270-4339-848D-842A9F2C8B0E}"/>
          </ac:spMkLst>
        </pc:spChg>
      </pc:sldChg>
      <pc:sldMasterChg chg="modSp">
        <pc:chgData name="Cristian Chilipirea" userId="34ab170da5908fc4" providerId="LiveId" clId="{12603BB3-1059-4291-9589-AF400B99437C}" dt="2021-04-05T19:06:46.354" v="17" actId="16037"/>
        <pc:sldMasterMkLst>
          <pc:docMk/>
          <pc:sldMasterMk cId="2779709577" sldId="2147483648"/>
        </pc:sldMasterMkLst>
        <pc:spChg chg="mod">
          <ac:chgData name="Cristian Chilipirea" userId="34ab170da5908fc4" providerId="LiveId" clId="{12603BB3-1059-4291-9589-AF400B99437C}" dt="2021-04-05T19:06:46.354" v="17" actId="16037"/>
          <ac:spMkLst>
            <pc:docMk/>
            <pc:sldMasterMk cId="2779709577" sldId="2147483648"/>
            <ac:spMk id="2" creationId="{8A67A26E-6A76-4F6D-BC08-B93A8DB6BC51}"/>
          </ac:spMkLst>
        </pc:sp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C4D7BFAF-8492-4353-B112-E10C3F2A6DC1}"/>
    <pc:docChg chg="undo custSel addSld delSld modSld sldOrd">
      <pc:chgData name="Cristian Chilipirea" userId="34ab170da5908fc4" providerId="LiveId" clId="{C4D7BFAF-8492-4353-B112-E10C3F2A6DC1}" dt="2021-04-29T00:00:28.112" v="2132" actId="1076"/>
      <pc:docMkLst>
        <pc:docMk/>
      </pc:docMkLst>
      <pc:sldChg chg="modSp mod">
        <pc:chgData name="Cristian Chilipirea" userId="34ab170da5908fc4" providerId="LiveId" clId="{C4D7BFAF-8492-4353-B112-E10C3F2A6DC1}" dt="2021-04-28T19:51:39.229" v="151" actId="790"/>
        <pc:sldMkLst>
          <pc:docMk/>
          <pc:sldMk cId="736295071" sldId="256"/>
        </pc:sldMkLst>
        <pc:spChg chg="mod">
          <ac:chgData name="Cristian Chilipirea" userId="34ab170da5908fc4" providerId="LiveId" clId="{C4D7BFAF-8492-4353-B112-E10C3F2A6DC1}" dt="2021-04-28T19:51:39.229" v="151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">
        <pc:chgData name="Cristian Chilipirea" userId="34ab170da5908fc4" providerId="LiveId" clId="{C4D7BFAF-8492-4353-B112-E10C3F2A6DC1}" dt="2021-04-28T19:45:39.100" v="51" actId="1076"/>
        <pc:sldMkLst>
          <pc:docMk/>
          <pc:sldMk cId="1417476761" sldId="571"/>
        </pc:sldMkLst>
        <pc:spChg chg="mod">
          <ac:chgData name="Cristian Chilipirea" userId="34ab170da5908fc4" providerId="LiveId" clId="{C4D7BFAF-8492-4353-B112-E10C3F2A6DC1}" dt="2021-04-28T19:45:12.421" v="37" actId="20577"/>
          <ac:spMkLst>
            <pc:docMk/>
            <pc:sldMk cId="1417476761" sldId="571"/>
            <ac:spMk id="3" creationId="{DCD29891-4E79-4275-891C-974B6361C35E}"/>
          </ac:spMkLst>
        </pc:spChg>
        <pc:spChg chg="del mod">
          <ac:chgData name="Cristian Chilipirea" userId="34ab170da5908fc4" providerId="LiveId" clId="{C4D7BFAF-8492-4353-B112-E10C3F2A6DC1}" dt="2021-04-28T19:45:24.477" v="39" actId="478"/>
          <ac:spMkLst>
            <pc:docMk/>
            <pc:sldMk cId="1417476761" sldId="571"/>
            <ac:spMk id="4" creationId="{7E1F745E-5578-4ACB-B6C4-D2E3123F1957}"/>
          </ac:spMkLst>
        </pc:spChg>
        <pc:spChg chg="add mod">
          <ac:chgData name="Cristian Chilipirea" userId="34ab170da5908fc4" providerId="LiveId" clId="{C4D7BFAF-8492-4353-B112-E10C3F2A6DC1}" dt="2021-04-28T19:45:39.100" v="51" actId="1076"/>
          <ac:spMkLst>
            <pc:docMk/>
            <pc:sldMk cId="1417476761" sldId="571"/>
            <ac:spMk id="6" creationId="{1D11EDAB-9D4D-4C96-8EA9-18DB039BF958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78353957" sldId="57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1902536" sldId="572"/>
        </pc:sldMkLst>
      </pc:sldChg>
      <pc:sldChg chg="addSp modSp add mod">
        <pc:chgData name="Cristian Chilipirea" userId="34ab170da5908fc4" providerId="LiveId" clId="{C4D7BFAF-8492-4353-B112-E10C3F2A6DC1}" dt="2021-04-28T19:46:27.863" v="85" actId="20577"/>
        <pc:sldMkLst>
          <pc:docMk/>
          <pc:sldMk cId="1669085715" sldId="572"/>
        </pc:sldMkLst>
        <pc:spChg chg="mod">
          <ac:chgData name="Cristian Chilipirea" userId="34ab170da5908fc4" providerId="LiveId" clId="{C4D7BFAF-8492-4353-B112-E10C3F2A6DC1}" dt="2021-04-28T19:45:47.412" v="53" actId="1076"/>
          <ac:spMkLst>
            <pc:docMk/>
            <pc:sldMk cId="1669085715" sldId="572"/>
            <ac:spMk id="6" creationId="{1D11EDAB-9D4D-4C96-8EA9-18DB039BF958}"/>
          </ac:spMkLst>
        </pc:spChg>
        <pc:spChg chg="add mod">
          <ac:chgData name="Cristian Chilipirea" userId="34ab170da5908fc4" providerId="LiveId" clId="{C4D7BFAF-8492-4353-B112-E10C3F2A6DC1}" dt="2021-04-28T19:46:27.863" v="85" actId="20577"/>
          <ac:spMkLst>
            <pc:docMk/>
            <pc:sldMk cId="1669085715" sldId="572"/>
            <ac:spMk id="7" creationId="{F8363EEA-10E8-4671-9C3A-4D133C496C96}"/>
          </ac:spMkLst>
        </pc:spChg>
      </pc:sldChg>
      <pc:sldChg chg="addSp delSp modSp new mod">
        <pc:chgData name="Cristian Chilipirea" userId="34ab170da5908fc4" providerId="LiveId" clId="{C4D7BFAF-8492-4353-B112-E10C3F2A6DC1}" dt="2021-04-28T19:51:18.927" v="150" actId="1076"/>
        <pc:sldMkLst>
          <pc:docMk/>
          <pc:sldMk cId="2281954283" sldId="573"/>
        </pc:sldMkLst>
        <pc:spChg chg="mod">
          <ac:chgData name="Cristian Chilipirea" userId="34ab170da5908fc4" providerId="LiveId" clId="{C4D7BFAF-8492-4353-B112-E10C3F2A6DC1}" dt="2021-04-28T19:50:47.066" v="129" actId="20577"/>
          <ac:spMkLst>
            <pc:docMk/>
            <pc:sldMk cId="2281954283" sldId="573"/>
            <ac:spMk id="3" creationId="{48F672DB-495A-4768-8649-D629F31F19F8}"/>
          </ac:spMkLst>
        </pc:spChg>
        <pc:spChg chg="del">
          <ac:chgData name="Cristian Chilipirea" userId="34ab170da5908fc4" providerId="LiveId" clId="{C4D7BFAF-8492-4353-B112-E10C3F2A6DC1}" dt="2021-04-28T19:50:51.290" v="130" actId="478"/>
          <ac:spMkLst>
            <pc:docMk/>
            <pc:sldMk cId="2281954283" sldId="573"/>
            <ac:spMk id="4" creationId="{0E4D4877-EC66-44FD-8D8E-69D398CFF234}"/>
          </ac:spMkLst>
        </pc:spChg>
        <pc:spChg chg="add mod">
          <ac:chgData name="Cristian Chilipirea" userId="34ab170da5908fc4" providerId="LiveId" clId="{C4D7BFAF-8492-4353-B112-E10C3F2A6DC1}" dt="2021-04-28T19:51:18.927" v="150" actId="1076"/>
          <ac:spMkLst>
            <pc:docMk/>
            <pc:sldMk cId="2281954283" sldId="573"/>
            <ac:spMk id="6" creationId="{2D4893C1-3AB9-419D-A2A3-CEE43347EF52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75407779" sldId="573"/>
        </pc:sldMkLst>
      </pc:sldChg>
      <pc:sldChg chg="addSp delSp modSp new mod">
        <pc:chgData name="Cristian Chilipirea" userId="34ab170da5908fc4" providerId="LiveId" clId="{C4D7BFAF-8492-4353-B112-E10C3F2A6DC1}" dt="2021-04-28T20:01:25.076" v="305" actId="14100"/>
        <pc:sldMkLst>
          <pc:docMk/>
          <pc:sldMk cId="2844544712" sldId="574"/>
        </pc:sldMkLst>
        <pc:spChg chg="mod">
          <ac:chgData name="Cristian Chilipirea" userId="34ab170da5908fc4" providerId="LiveId" clId="{C4D7BFAF-8492-4353-B112-E10C3F2A6DC1}" dt="2021-04-28T19:55:05.442" v="193" actId="20577"/>
          <ac:spMkLst>
            <pc:docMk/>
            <pc:sldMk cId="2844544712" sldId="574"/>
            <ac:spMk id="3" creationId="{0BBCFE92-8535-469B-828A-514F74A51999}"/>
          </ac:spMkLst>
        </pc:spChg>
        <pc:spChg chg="del">
          <ac:chgData name="Cristian Chilipirea" userId="34ab170da5908fc4" providerId="LiveId" clId="{C4D7BFAF-8492-4353-B112-E10C3F2A6DC1}" dt="2021-04-28T19:55:08.298" v="194" actId="478"/>
          <ac:spMkLst>
            <pc:docMk/>
            <pc:sldMk cId="2844544712" sldId="574"/>
            <ac:spMk id="4" creationId="{8291211D-9AEB-46E6-8845-56316A8DBA20}"/>
          </ac:spMkLst>
        </pc:spChg>
        <pc:spChg chg="add del mod">
          <ac:chgData name="Cristian Chilipirea" userId="34ab170da5908fc4" providerId="LiveId" clId="{C4D7BFAF-8492-4353-B112-E10C3F2A6DC1}" dt="2021-04-28T19:55:58.978" v="214" actId="478"/>
          <ac:spMkLst>
            <pc:docMk/>
            <pc:sldMk cId="2844544712" sldId="574"/>
            <ac:spMk id="5" creationId="{2FD776EB-02F5-4803-88E1-FBD1A691DD08}"/>
          </ac:spMkLst>
        </pc:spChg>
        <pc:spChg chg="add mod">
          <ac:chgData name="Cristian Chilipirea" userId="34ab170da5908fc4" providerId="LiveId" clId="{C4D7BFAF-8492-4353-B112-E10C3F2A6DC1}" dt="2021-04-28T19:56:16.681" v="229" actId="1076"/>
          <ac:spMkLst>
            <pc:docMk/>
            <pc:sldMk cId="2844544712" sldId="574"/>
            <ac:spMk id="6" creationId="{AC0F4C27-E1E1-4AED-AE30-67D86585D9A4}"/>
          </ac:spMkLst>
        </pc:spChg>
        <pc:spChg chg="add mod">
          <ac:chgData name="Cristian Chilipirea" userId="34ab170da5908fc4" providerId="LiveId" clId="{C4D7BFAF-8492-4353-B112-E10C3F2A6DC1}" dt="2021-04-28T19:56:55.185" v="237" actId="571"/>
          <ac:spMkLst>
            <pc:docMk/>
            <pc:sldMk cId="2844544712" sldId="574"/>
            <ac:spMk id="12" creationId="{D1300ED3-411B-499C-A01F-DE9F252E178F}"/>
          </ac:spMkLst>
        </pc:spChg>
        <pc:spChg chg="add mod">
          <ac:chgData name="Cristian Chilipirea" userId="34ab170da5908fc4" providerId="LiveId" clId="{C4D7BFAF-8492-4353-B112-E10C3F2A6DC1}" dt="2021-04-28T19:57:27.972" v="246" actId="1076"/>
          <ac:spMkLst>
            <pc:docMk/>
            <pc:sldMk cId="2844544712" sldId="574"/>
            <ac:spMk id="13" creationId="{B0CDBC4C-EF90-4632-BE20-890BE4F82526}"/>
          </ac:spMkLst>
        </pc:spChg>
        <pc:spChg chg="add mod">
          <ac:chgData name="Cristian Chilipirea" userId="34ab170da5908fc4" providerId="LiveId" clId="{C4D7BFAF-8492-4353-B112-E10C3F2A6DC1}" dt="2021-04-28T19:59:06.504" v="278" actId="1076"/>
          <ac:spMkLst>
            <pc:docMk/>
            <pc:sldMk cId="2844544712" sldId="574"/>
            <ac:spMk id="16" creationId="{354F2BF3-4585-4B20-B47D-9B864CA4C905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29" creationId="{90C878D3-3E7B-4095-A41B-B1EBF7F2F045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38" creationId="{C249D77E-C396-4993-8BC4-D223D70F4EA0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42" creationId="{3D144046-E8C2-42FB-B43D-A06C47C6787B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0" creationId="{05DE761C-82BB-4FC8-B9A3-C2C7199FE3E4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3" creationId="{2AABFE92-FF56-40BB-A321-7FC762D217A8}"/>
          </ac:spMkLst>
        </pc:spChg>
        <pc:spChg chg="add mod">
          <ac:chgData name="Cristian Chilipirea" userId="34ab170da5908fc4" providerId="LiveId" clId="{C4D7BFAF-8492-4353-B112-E10C3F2A6DC1}" dt="2021-04-28T20:00:53.300" v="301" actId="1076"/>
          <ac:spMkLst>
            <pc:docMk/>
            <pc:sldMk cId="2844544712" sldId="574"/>
            <ac:spMk id="54" creationId="{BD8C24DB-361C-4930-A966-77C9615EA5DD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8" creationId="{208AF764-B147-41C1-9863-47D47913EC6E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9" creationId="{AD72ABE2-624B-4629-96B6-D0752E71520C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3" creationId="{0C1F3D1E-AD27-491F-96A3-CA8C826DAC1B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6" creationId="{88BC9CAC-00D7-42A5-BD9E-018630177C38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9" creationId="{DB6924D6-0D3D-427C-AD9C-7557FA775ECA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0" creationId="{721914D5-1D45-49E3-8761-90D01E3F1F58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1" creationId="{826EF3AF-C870-4552-AA3C-9BAD3119E8FA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4" creationId="{C0DA8F19-5568-49BC-BD2A-DC800F694E1E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5" creationId="{C604AC5B-FC56-48FC-B759-F2CE015F6C04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8" creationId="{7F558BE2-D606-45EC-ADC2-25354E1D1F96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9" creationId="{C814EFE3-CBE0-4A74-B996-99AC5E44806E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1" creationId="{284B1262-308D-4212-9227-BFBD17355DB0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4" creationId="{4D348028-2A48-4243-AAF4-39CFF812D84D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7" creationId="{26687D6D-13E9-4BDC-A672-BA0C154D74E6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8" creationId="{445494AD-A145-4BA2-9977-FA00427A6F6B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9" creationId="{452A36A5-A808-47B8-9E15-8B923FE2DB99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2" creationId="{D5933269-4825-4870-9ED5-40596C764C6D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3" creationId="{E7DCA945-4977-421B-8120-E91558FC50B5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6" creationId="{564A0292-AFEB-4FD6-85E9-320BDAD66191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7" creationId="{CB2F6D46-5A70-4F0E-BC9B-7E530CE2DD51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2" creationId="{66F195A4-DBA7-45D3-9DA4-48BEC6DFDEF1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5" creationId="{55B2D5CE-0DF0-4093-8116-C88CD1865544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8" creationId="{B665C13B-C9AA-4AAD-BC98-67135C761428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9" creationId="{55AEA530-73CB-4A6B-8E96-98FDE2D06AF0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0" creationId="{502EB09A-B3FE-4D75-BE01-19071B54FED7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3" creationId="{8B4E5C32-50DE-441E-9A4B-BCDC2BD1F657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4" creationId="{2D95EAC6-B749-4238-A46B-08484E66A264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7" creationId="{9A3756DD-F04E-4A99-AD39-A503268B2285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8" creationId="{84267E2B-0ACA-4C0F-A9A4-3590C79B0956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1" creationId="{F0B7703D-97A5-4F5D-92BB-F3767D63B192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4" creationId="{17380FCE-E204-4706-85B0-9E79FA43D845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5" creationId="{173B4CAC-2D64-4BD6-907C-108B3397A032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8" creationId="{09978A5B-FD49-4D4F-8F1A-6B88AAAEAF4C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9" creationId="{B175CF36-C24F-46DF-9A81-9156D585B006}"/>
          </ac:spMkLst>
        </pc:spChg>
        <pc:cxnChg chg="add mod">
          <ac:chgData name="Cristian Chilipirea" userId="34ab170da5908fc4" providerId="LiveId" clId="{C4D7BFAF-8492-4353-B112-E10C3F2A6DC1}" dt="2021-04-28T19:59:06.504" v="278" actId="1076"/>
          <ac:cxnSpMkLst>
            <pc:docMk/>
            <pc:sldMk cId="2844544712" sldId="574"/>
            <ac:cxnSpMk id="8" creationId="{25028A2D-4190-42F0-82BC-681FA39EF70E}"/>
          </ac:cxnSpMkLst>
        </pc:cxnChg>
        <pc:cxnChg chg="add mod">
          <ac:chgData name="Cristian Chilipirea" userId="34ab170da5908fc4" providerId="LiveId" clId="{C4D7BFAF-8492-4353-B112-E10C3F2A6DC1}" dt="2021-04-28T19:57:30.202" v="247" actId="14100"/>
          <ac:cxnSpMkLst>
            <pc:docMk/>
            <pc:sldMk cId="2844544712" sldId="574"/>
            <ac:cxnSpMk id="9" creationId="{0FE68CD5-B49D-44F0-9376-7D3F4892B934}"/>
          </ac:cxnSpMkLst>
        </pc:cxnChg>
        <pc:cxnChg chg="add del mod">
          <ac:chgData name="Cristian Chilipirea" userId="34ab170da5908fc4" providerId="LiveId" clId="{C4D7BFAF-8492-4353-B112-E10C3F2A6DC1}" dt="2021-04-28T19:57:32.662" v="248" actId="478"/>
          <ac:cxnSpMkLst>
            <pc:docMk/>
            <pc:sldMk cId="2844544712" sldId="574"/>
            <ac:cxnSpMk id="14" creationId="{FA0ADC08-C710-46C8-BC25-6484024161BA}"/>
          </ac:cxnSpMkLst>
        </pc:cxnChg>
        <pc:cxnChg chg="add del mod">
          <ac:chgData name="Cristian Chilipirea" userId="34ab170da5908fc4" providerId="LiveId" clId="{C4D7BFAF-8492-4353-B112-E10C3F2A6DC1}" dt="2021-04-28T19:57:32.662" v="248" actId="478"/>
          <ac:cxnSpMkLst>
            <pc:docMk/>
            <pc:sldMk cId="2844544712" sldId="574"/>
            <ac:cxnSpMk id="15" creationId="{5E3565A5-302A-4BAE-9385-14FD3107C0BC}"/>
          </ac:cxnSpMkLst>
        </pc:cxnChg>
        <pc:cxnChg chg="add del mod">
          <ac:chgData name="Cristian Chilipirea" userId="34ab170da5908fc4" providerId="LiveId" clId="{C4D7BFAF-8492-4353-B112-E10C3F2A6DC1}" dt="2021-04-28T19:57:33.706" v="249" actId="478"/>
          <ac:cxnSpMkLst>
            <pc:docMk/>
            <pc:sldMk cId="2844544712" sldId="574"/>
            <ac:cxnSpMk id="17" creationId="{BC3ABC70-DCC7-4586-87C6-A72819DFE02A}"/>
          </ac:cxnSpMkLst>
        </pc:cxnChg>
        <pc:cxnChg chg="add del mod">
          <ac:chgData name="Cristian Chilipirea" userId="34ab170da5908fc4" providerId="LiveId" clId="{C4D7BFAF-8492-4353-B112-E10C3F2A6DC1}" dt="2021-04-28T19:57:33.706" v="249" actId="478"/>
          <ac:cxnSpMkLst>
            <pc:docMk/>
            <pc:sldMk cId="2844544712" sldId="574"/>
            <ac:cxnSpMk id="18" creationId="{09436141-2370-4001-AAF5-ABA6EE09E4E1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22" creationId="{959D4C78-3CB0-462B-BFA6-1BFDD269D264}"/>
          </ac:cxnSpMkLst>
        </pc:cxnChg>
        <pc:cxnChg chg="add mod">
          <ac:chgData name="Cristian Chilipirea" userId="34ab170da5908fc4" providerId="LiveId" clId="{C4D7BFAF-8492-4353-B112-E10C3F2A6DC1}" dt="2021-04-28T20:00:50.528" v="300" actId="1076"/>
          <ac:cxnSpMkLst>
            <pc:docMk/>
            <pc:sldMk cId="2844544712" sldId="574"/>
            <ac:cxnSpMk id="23" creationId="{82C8C554-443E-4960-BA9C-BECE73DAB30B}"/>
          </ac:cxnSpMkLst>
        </pc:cxnChg>
        <pc:cxnChg chg="add mod">
          <ac:chgData name="Cristian Chilipirea" userId="34ab170da5908fc4" providerId="LiveId" clId="{C4D7BFAF-8492-4353-B112-E10C3F2A6DC1}" dt="2021-04-28T20:01:25.076" v="305" actId="14100"/>
          <ac:cxnSpMkLst>
            <pc:docMk/>
            <pc:sldMk cId="2844544712" sldId="574"/>
            <ac:cxnSpMk id="24" creationId="{A3C971CA-542D-45BC-9403-AFFDFE3A5629}"/>
          </ac:cxnSpMkLst>
        </pc:cxnChg>
        <pc:cxnChg chg="add mod">
          <ac:chgData name="Cristian Chilipirea" userId="34ab170da5908fc4" providerId="LiveId" clId="{C4D7BFAF-8492-4353-B112-E10C3F2A6DC1}" dt="2021-04-28T20:01:13.795" v="303" actId="14100"/>
          <ac:cxnSpMkLst>
            <pc:docMk/>
            <pc:sldMk cId="2844544712" sldId="574"/>
            <ac:cxnSpMk id="25" creationId="{241F1E9B-59B8-473E-9889-FAD004DCCEC1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30" creationId="{DBD7BA21-89ED-451B-8FBF-22B213715EF5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31" creationId="{A34B7DE4-0864-4433-B36C-ABA203494D86}"/>
          </ac:cxnSpMkLst>
        </pc:cxnChg>
        <pc:cxnChg chg="add del mod">
          <ac:chgData name="Cristian Chilipirea" userId="34ab170da5908fc4" providerId="LiveId" clId="{C4D7BFAF-8492-4353-B112-E10C3F2A6DC1}" dt="2021-04-28T19:58:36.033" v="268" actId="478"/>
          <ac:cxnSpMkLst>
            <pc:docMk/>
            <pc:sldMk cId="2844544712" sldId="574"/>
            <ac:cxnSpMk id="39" creationId="{3236B930-962D-4068-BAE3-9A76A9776F28}"/>
          </ac:cxnSpMkLst>
        </pc:cxnChg>
        <pc:cxnChg chg="add del mod">
          <ac:chgData name="Cristian Chilipirea" userId="34ab170da5908fc4" providerId="LiveId" clId="{C4D7BFAF-8492-4353-B112-E10C3F2A6DC1}" dt="2021-04-28T19:58:36.033" v="268" actId="478"/>
          <ac:cxnSpMkLst>
            <pc:docMk/>
            <pc:sldMk cId="2844544712" sldId="574"/>
            <ac:cxnSpMk id="40" creationId="{6EC15E31-6242-4586-9F4F-1AD0AA7CD7D3}"/>
          </ac:cxnSpMkLst>
        </pc:cxnChg>
        <pc:cxnChg chg="add mod">
          <ac:chgData name="Cristian Chilipirea" userId="34ab170da5908fc4" providerId="LiveId" clId="{C4D7BFAF-8492-4353-B112-E10C3F2A6DC1}" dt="2021-04-28T20:00:50.528" v="300" actId="1076"/>
          <ac:cxnSpMkLst>
            <pc:docMk/>
            <pc:sldMk cId="2844544712" sldId="574"/>
            <ac:cxnSpMk id="51" creationId="{022D5171-9F6C-4069-A837-2918F5CBA6CE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2" creationId="{E82EA653-3D4B-4677-965F-837D06F1FE4A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6" creationId="{E1C59929-EFA4-4CD5-90AD-E746E8391CF0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7" creationId="{06813F74-D555-4F9F-8123-57915E1D92FF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4" creationId="{E286B40C-FD57-42FA-A8C5-833925C9C37E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5" creationId="{C75B003D-CEF7-4E53-AE85-DE4D3842391A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7" creationId="{10988A72-1366-479B-BC8C-263B6F4936EB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8" creationId="{47629E5C-D8A1-4D75-96D1-60E919309B29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2" creationId="{69C33E52-F36E-4A0B-8DCD-62FE5EF59034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3" creationId="{C60B3BDD-13B9-4DE5-9FF2-2743C2CDDF8E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6" creationId="{23D542A2-C329-49CF-9EEC-950C364604DC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7" creationId="{9C9E133A-5C9D-4639-A1E2-05B245EB84D3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2" creationId="{57EB23FD-42EC-494B-BDE8-BCABBD6B5274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3" creationId="{82642952-D10F-43E6-979C-4EA4ACEBC9FE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5" creationId="{AF844B83-79A4-4BF0-910A-F7A9A412F85C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6" creationId="{34442EF3-98B6-4F41-8ABD-A29947BDDF1A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0" creationId="{B533334E-D61E-4B5A-BAA5-3A56E79D1C0C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1" creationId="{51348EAD-1E99-47C1-9A78-145FCFB73190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4" creationId="{11ED34E9-117A-4DF0-A340-2BDCA287FB57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5" creationId="{7A672051-332B-4DC8-86A1-8475F67593EF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3" creationId="{D295DF2E-0178-4616-A36A-062D7DA9D310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4" creationId="{7F8EDFB3-771B-47CD-85E9-71F99AED6BE2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6" creationId="{58A4C717-774F-44C4-B3C2-F390A295EEC2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7" creationId="{7BFDF92C-1E93-41FC-82E9-18E2C544ABFE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1" creationId="{B32F8135-17BE-4DF7-BEBE-57A0DF39C888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2" creationId="{4BABBAA1-B396-4EC8-9D48-2FEC519D82B7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5" creationId="{6663C900-FE91-41E9-A038-A2C30A0C6DB7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6" creationId="{4643DA33-27F4-419D-9991-497E847E7185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2" creationId="{F11E85B1-134D-4DA9-8610-0A4EAD36417E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3" creationId="{D79B2B8B-2F67-4335-9BF8-323762C984D9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6" creationId="{FFBACCB2-448B-4CA5-AA52-2FB4D4490B9D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7" creationId="{2EEB940C-FAB6-4AB4-8D1B-EE1F75C9B345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51640665" sldId="574"/>
        </pc:sldMkLst>
      </pc:sldChg>
      <pc:sldChg chg="modSp new mod">
        <pc:chgData name="Cristian Chilipirea" userId="34ab170da5908fc4" providerId="LiveId" clId="{C4D7BFAF-8492-4353-B112-E10C3F2A6DC1}" dt="2021-04-28T19:54:07.746" v="166" actId="20577"/>
        <pc:sldMkLst>
          <pc:docMk/>
          <pc:sldMk cId="2204626909" sldId="575"/>
        </pc:sldMkLst>
        <pc:spChg chg="mod">
          <ac:chgData name="Cristian Chilipirea" userId="34ab170da5908fc4" providerId="LiveId" clId="{C4D7BFAF-8492-4353-B112-E10C3F2A6DC1}" dt="2021-04-28T19:54:07.746" v="166" actId="20577"/>
          <ac:spMkLst>
            <pc:docMk/>
            <pc:sldMk cId="2204626909" sldId="575"/>
            <ac:spMk id="3" creationId="{15901DD8-D7D7-4968-849F-9ED17B7C01A3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034456695" sldId="575"/>
        </pc:sldMkLst>
      </pc:sldChg>
      <pc:sldChg chg="addSp delSp modSp add mod">
        <pc:chgData name="Cristian Chilipirea" userId="34ab170da5908fc4" providerId="LiveId" clId="{C4D7BFAF-8492-4353-B112-E10C3F2A6DC1}" dt="2021-04-28T19:54:33.909" v="181" actId="1076"/>
        <pc:sldMkLst>
          <pc:docMk/>
          <pc:sldMk cId="562932966" sldId="576"/>
        </pc:sldMkLst>
        <pc:spChg chg="del">
          <ac:chgData name="Cristian Chilipirea" userId="34ab170da5908fc4" providerId="LiveId" clId="{C4D7BFAF-8492-4353-B112-E10C3F2A6DC1}" dt="2021-04-28T19:54:13.853" v="168" actId="478"/>
          <ac:spMkLst>
            <pc:docMk/>
            <pc:sldMk cId="562932966" sldId="576"/>
            <ac:spMk id="4" creationId="{3FF081AA-8518-4EFD-B50C-DFF72CCCFD45}"/>
          </ac:spMkLst>
        </pc:spChg>
        <pc:spChg chg="add mod">
          <ac:chgData name="Cristian Chilipirea" userId="34ab170da5908fc4" providerId="LiveId" clId="{C4D7BFAF-8492-4353-B112-E10C3F2A6DC1}" dt="2021-04-28T19:54:33.909" v="181" actId="1076"/>
          <ac:spMkLst>
            <pc:docMk/>
            <pc:sldMk cId="562932966" sldId="576"/>
            <ac:spMk id="6" creationId="{DE8299CD-EB77-4FCB-823B-0E74A50AA5D0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01201374" sldId="576"/>
        </pc:sldMkLst>
      </pc:sldChg>
      <pc:sldChg chg="modSp add mod">
        <pc:chgData name="Cristian Chilipirea" userId="34ab170da5908fc4" providerId="LiveId" clId="{C4D7BFAF-8492-4353-B112-E10C3F2A6DC1}" dt="2021-04-28T20:03:43.199" v="315" actId="207"/>
        <pc:sldMkLst>
          <pc:docMk/>
          <pc:sldMk cId="3436410017" sldId="577"/>
        </pc:sldMkLst>
        <pc:spChg chg="mod">
          <ac:chgData name="Cristian Chilipirea" userId="34ab170da5908fc4" providerId="LiveId" clId="{C4D7BFAF-8492-4353-B112-E10C3F2A6DC1}" dt="2021-04-28T20:03:43.199" v="315" actId="207"/>
          <ac:spMkLst>
            <pc:docMk/>
            <pc:sldMk cId="3436410017" sldId="577"/>
            <ac:spMk id="16" creationId="{354F2BF3-4585-4B20-B47D-9B864CA4C905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29" creationId="{90C878D3-3E7B-4095-A41B-B1EBF7F2F045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38" creationId="{C249D77E-C396-4993-8BC4-D223D70F4EA0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42" creationId="{3D144046-E8C2-42FB-B43D-A06C47C6787B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50" creationId="{05DE761C-82BB-4FC8-B9A3-C2C7199FE3E4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53" creationId="{2AABFE92-FF56-40BB-A321-7FC762D217A8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54" creationId="{BD8C24DB-361C-4930-A966-77C9615EA5DD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58" creationId="{208AF764-B147-41C1-9863-47D47913EC6E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59" creationId="{AD72ABE2-624B-4629-96B6-D0752E71520C}"/>
          </ac:spMkLst>
        </pc:spChg>
        <pc:spChg chg="mod">
          <ac:chgData name="Cristian Chilipirea" userId="34ab170da5908fc4" providerId="LiveId" clId="{C4D7BFAF-8492-4353-B112-E10C3F2A6DC1}" dt="2021-04-28T20:03:43.199" v="315" actId="207"/>
          <ac:spMkLst>
            <pc:docMk/>
            <pc:sldMk cId="3436410017" sldId="577"/>
            <ac:spMk id="112" creationId="{66F195A4-DBA7-45D3-9DA4-48BEC6DFDEF1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15" creationId="{55B2D5CE-0DF0-4093-8116-C88CD1865544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18" creationId="{B665C13B-C9AA-4AAD-BC98-67135C761428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19" creationId="{55AEA530-73CB-4A6B-8E96-98FDE2D06AF0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120" creationId="{502EB09A-B3FE-4D75-BE01-19071B54FED7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23" creationId="{8B4E5C32-50DE-441E-9A4B-BCDC2BD1F657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24" creationId="{2D95EAC6-B749-4238-A46B-08484E66A264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27" creationId="{9A3756DD-F04E-4A99-AD39-A503268B2285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28" creationId="{84267E2B-0ACA-4C0F-A9A4-3590C79B0956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131" creationId="{F0B7703D-97A5-4F5D-92BB-F3767D63B192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34" creationId="{17380FCE-E204-4706-85B0-9E79FA43D845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35" creationId="{173B4CAC-2D64-4BD6-907C-108B3397A032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38" creationId="{09978A5B-FD49-4D4F-8F1A-6B88AAAEAF4C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39" creationId="{B175CF36-C24F-46DF-9A81-9156D585B006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87502292" sldId="57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08401650" sldId="578"/>
        </pc:sldMkLst>
      </pc:sldChg>
      <pc:sldChg chg="addSp delSp modSp add mod">
        <pc:chgData name="Cristian Chilipirea" userId="34ab170da5908fc4" providerId="LiveId" clId="{C4D7BFAF-8492-4353-B112-E10C3F2A6DC1}" dt="2021-04-28T20:08:43.471" v="353" actId="1076"/>
        <pc:sldMkLst>
          <pc:docMk/>
          <pc:sldMk cId="2592252143" sldId="578"/>
        </pc:sldMkLst>
        <pc:spChg chg="add mod">
          <ac:chgData name="Cristian Chilipirea" userId="34ab170da5908fc4" providerId="LiveId" clId="{C4D7BFAF-8492-4353-B112-E10C3F2A6DC1}" dt="2021-04-28T20:06:40.947" v="320" actId="692"/>
          <ac:spMkLst>
            <pc:docMk/>
            <pc:sldMk cId="2592252143" sldId="578"/>
            <ac:spMk id="4" creationId="{D12D7798-4DA3-48F1-B09F-C681696215CD}"/>
          </ac:spMkLst>
        </pc:spChg>
        <pc:spChg chg="mod">
          <ac:chgData name="Cristian Chilipirea" userId="34ab170da5908fc4" providerId="LiveId" clId="{C4D7BFAF-8492-4353-B112-E10C3F2A6DC1}" dt="2021-04-28T20:07:17.713" v="332" actId="1076"/>
          <ac:spMkLst>
            <pc:docMk/>
            <pc:sldMk cId="2592252143" sldId="578"/>
            <ac:spMk id="16" creationId="{354F2BF3-4585-4B20-B47D-9B864CA4C905}"/>
          </ac:spMkLst>
        </pc:spChg>
        <pc:spChg chg="add mod">
          <ac:chgData name="Cristian Chilipirea" userId="34ab170da5908fc4" providerId="LiveId" clId="{C4D7BFAF-8492-4353-B112-E10C3F2A6DC1}" dt="2021-04-28T20:06:51.193" v="322" actId="1076"/>
          <ac:spMkLst>
            <pc:docMk/>
            <pc:sldMk cId="2592252143" sldId="578"/>
            <ac:spMk id="55" creationId="{19053D88-DB7B-4329-9BEB-CC21D402CC17}"/>
          </ac:spMkLst>
        </pc:spChg>
        <pc:spChg chg="add mod">
          <ac:chgData name="Cristian Chilipirea" userId="34ab170da5908fc4" providerId="LiveId" clId="{C4D7BFAF-8492-4353-B112-E10C3F2A6DC1}" dt="2021-04-28T20:06:56.784" v="324" actId="1076"/>
          <ac:spMkLst>
            <pc:docMk/>
            <pc:sldMk cId="2592252143" sldId="578"/>
            <ac:spMk id="60" creationId="{51C08AFE-34BB-4D97-B626-8E5250616B33}"/>
          </ac:spMkLst>
        </pc:spChg>
        <pc:spChg chg="add mod">
          <ac:chgData name="Cristian Chilipirea" userId="34ab170da5908fc4" providerId="LiveId" clId="{C4D7BFAF-8492-4353-B112-E10C3F2A6DC1}" dt="2021-04-28T20:07:00.521" v="326" actId="1076"/>
          <ac:spMkLst>
            <pc:docMk/>
            <pc:sldMk cId="2592252143" sldId="578"/>
            <ac:spMk id="61" creationId="{A571B762-1C20-4AAC-B77C-4224FFADCE6F}"/>
          </ac:spMkLst>
        </pc:spChg>
        <pc:spChg chg="add mod">
          <ac:chgData name="Cristian Chilipirea" userId="34ab170da5908fc4" providerId="LiveId" clId="{C4D7BFAF-8492-4353-B112-E10C3F2A6DC1}" dt="2021-04-28T20:07:26.774" v="334" actId="1035"/>
          <ac:spMkLst>
            <pc:docMk/>
            <pc:sldMk cId="2592252143" sldId="578"/>
            <ac:spMk id="62" creationId="{F3D844F9-59A0-4209-8009-7493D6DAFAB9}"/>
          </ac:spMkLst>
        </pc:spChg>
        <pc:spChg chg="add mod">
          <ac:chgData name="Cristian Chilipirea" userId="34ab170da5908fc4" providerId="LiveId" clId="{C4D7BFAF-8492-4353-B112-E10C3F2A6DC1}" dt="2021-04-28T20:07:35.782" v="345" actId="1035"/>
          <ac:spMkLst>
            <pc:docMk/>
            <pc:sldMk cId="2592252143" sldId="578"/>
            <ac:spMk id="63" creationId="{13E2E1D9-C893-468B-80B2-8BA9EF675E78}"/>
          </ac:spMkLst>
        </pc:spChg>
        <pc:spChg chg="add del mod">
          <ac:chgData name="Cristian Chilipirea" userId="34ab170da5908fc4" providerId="LiveId" clId="{C4D7BFAF-8492-4353-B112-E10C3F2A6DC1}" dt="2021-04-28T20:08:38.717" v="351"/>
          <ac:spMkLst>
            <pc:docMk/>
            <pc:sldMk cId="2592252143" sldId="578"/>
            <ac:spMk id="64" creationId="{DE14A01C-0127-499D-B952-3BA2D756CBA4}"/>
          </ac:spMkLst>
        </pc:spChg>
        <pc:spChg chg="add mod">
          <ac:chgData name="Cristian Chilipirea" userId="34ab170da5908fc4" providerId="LiveId" clId="{C4D7BFAF-8492-4353-B112-E10C3F2A6DC1}" dt="2021-04-28T20:08:43.471" v="353" actId="1076"/>
          <ac:spMkLst>
            <pc:docMk/>
            <pc:sldMk cId="2592252143" sldId="578"/>
            <ac:spMk id="65" creationId="{25DE0092-A381-4402-B695-DC2B84BEA291}"/>
          </ac:spMkLst>
        </pc:sp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8" creationId="{25028A2D-4190-42F0-82BC-681FA39EF70E}"/>
          </ac:cxnSpMkLst>
        </pc:cxn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22" creationId="{959D4C78-3CB0-462B-BFA6-1BFDD269D264}"/>
          </ac:cxnSpMkLst>
        </pc:cxn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23" creationId="{82C8C554-443E-4960-BA9C-BECE73DAB30B}"/>
          </ac:cxnSpMkLst>
        </pc:cxnChg>
      </pc:sldChg>
      <pc:sldChg chg="add del">
        <pc:chgData name="Cristian Chilipirea" userId="34ab170da5908fc4" providerId="LiveId" clId="{C4D7BFAF-8492-4353-B112-E10C3F2A6DC1}" dt="2021-04-28T20:02:26.877" v="309" actId="2890"/>
        <pc:sldMkLst>
          <pc:docMk/>
          <pc:sldMk cId="3685576943" sldId="57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27059222" sldId="579"/>
        </pc:sldMkLst>
      </pc:sldChg>
      <pc:sldChg chg="addSp delSp modSp add mod">
        <pc:chgData name="Cristian Chilipirea" userId="34ab170da5908fc4" providerId="LiveId" clId="{C4D7BFAF-8492-4353-B112-E10C3F2A6DC1}" dt="2021-04-28T20:08:50.999" v="356"/>
        <pc:sldMkLst>
          <pc:docMk/>
          <pc:sldMk cId="2298728707" sldId="579"/>
        </pc:sldMkLst>
        <pc:spChg chg="del">
          <ac:chgData name="Cristian Chilipirea" userId="34ab170da5908fc4" providerId="LiveId" clId="{C4D7BFAF-8492-4353-B112-E10C3F2A6DC1}" dt="2021-04-28T20:08:26.082" v="348" actId="478"/>
          <ac:spMkLst>
            <pc:docMk/>
            <pc:sldMk cId="2298728707" sldId="579"/>
            <ac:spMk id="53" creationId="{2AABFE92-FF56-40BB-A321-7FC762D217A8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4" creationId="{BD8C24DB-361C-4930-A966-77C9615EA5DD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8" creationId="{208AF764-B147-41C1-9863-47D47913EC6E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9" creationId="{AD72ABE2-624B-4629-96B6-D0752E71520C}"/>
          </ac:spMkLst>
        </pc:spChg>
        <pc:spChg chg="add del mod">
          <ac:chgData name="Cristian Chilipirea" userId="34ab170da5908fc4" providerId="LiveId" clId="{C4D7BFAF-8492-4353-B112-E10C3F2A6DC1}" dt="2021-04-28T20:08:47.196" v="355"/>
          <ac:spMkLst>
            <pc:docMk/>
            <pc:sldMk cId="2298728707" sldId="579"/>
            <ac:spMk id="64" creationId="{6E2E1A77-E08A-4342-91AD-8910BA64D47D}"/>
          </ac:spMkLst>
        </pc:spChg>
        <pc:spChg chg="add mod">
          <ac:chgData name="Cristian Chilipirea" userId="34ab170da5908fc4" providerId="LiveId" clId="{C4D7BFAF-8492-4353-B112-E10C3F2A6DC1}" dt="2021-04-28T20:08:50.999" v="356"/>
          <ac:spMkLst>
            <pc:docMk/>
            <pc:sldMk cId="2298728707" sldId="579"/>
            <ac:spMk id="65" creationId="{43C3ED58-707B-452B-8520-79EF357DC541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2" creationId="{66F195A4-DBA7-45D3-9DA4-48BEC6DFDEF1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5" creationId="{55B2D5CE-0DF0-4093-8116-C88CD1865544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8" creationId="{B665C13B-C9AA-4AAD-BC98-67135C761428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9" creationId="{55AEA530-73CB-4A6B-8E96-98FDE2D06AF0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0" creationId="{502EB09A-B3FE-4D75-BE01-19071B54FED7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3" creationId="{8B4E5C32-50DE-441E-9A4B-BCDC2BD1F657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4" creationId="{2D95EAC6-B749-4238-A46B-08484E66A264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7" creationId="{9A3756DD-F04E-4A99-AD39-A503268B2285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8" creationId="{84267E2B-0ACA-4C0F-A9A4-3590C79B0956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1" creationId="{F0B7703D-97A5-4F5D-92BB-F3767D63B192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4" creationId="{17380FCE-E204-4706-85B0-9E79FA43D845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5" creationId="{173B4CAC-2D64-4BD6-907C-108B3397A032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8" creationId="{09978A5B-FD49-4D4F-8F1A-6B88AAAEAF4C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9" creationId="{B175CF36-C24F-46DF-9A81-9156D585B006}"/>
          </ac:spMkLst>
        </pc:sp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24" creationId="{A3C971CA-542D-45BC-9403-AFFDFE3A5629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25" creationId="{241F1E9B-59B8-473E-9889-FAD004DCCEC1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1" creationId="{022D5171-9F6C-4069-A837-2918F5CBA6CE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2" creationId="{E82EA653-3D4B-4677-965F-837D06F1FE4A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6" creationId="{E1C59929-EFA4-4CD5-90AD-E746E8391CF0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7" creationId="{06813F74-D555-4F9F-8123-57915E1D92FF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3" creationId="{D295DF2E-0178-4616-A36A-062D7DA9D310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4" creationId="{7F8EDFB3-771B-47CD-85E9-71F99AED6BE2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6" creationId="{58A4C717-774F-44C4-B3C2-F390A295EEC2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7" creationId="{7BFDF92C-1E93-41FC-82E9-18E2C544ABFE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1" creationId="{B32F8135-17BE-4DF7-BEBE-57A0DF39C888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2" creationId="{4BABBAA1-B396-4EC8-9D48-2FEC519D82B7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5" creationId="{6663C900-FE91-41E9-A038-A2C30A0C6DB7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6" creationId="{4643DA33-27F4-419D-9991-497E847E7185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2" creationId="{F11E85B1-134D-4DA9-8610-0A4EAD36417E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3" creationId="{D79B2B8B-2F67-4335-9BF8-323762C984D9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6" creationId="{FFBACCB2-448B-4CA5-AA52-2FB4D4490B9D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7" creationId="{2EEB940C-FAB6-4AB4-8D1B-EE1F75C9B345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23774123" sldId="580"/>
        </pc:sldMkLst>
      </pc:sldChg>
      <pc:sldChg chg="addSp delSp modSp new mod">
        <pc:chgData name="Cristian Chilipirea" userId="34ab170da5908fc4" providerId="LiveId" clId="{C4D7BFAF-8492-4353-B112-E10C3F2A6DC1}" dt="2021-04-28T20:15:58.815" v="425" actId="20577"/>
        <pc:sldMkLst>
          <pc:docMk/>
          <pc:sldMk cId="3898371981" sldId="580"/>
        </pc:sldMkLst>
        <pc:spChg chg="mod">
          <ac:chgData name="Cristian Chilipirea" userId="34ab170da5908fc4" providerId="LiveId" clId="{C4D7BFAF-8492-4353-B112-E10C3F2A6DC1}" dt="2021-04-28T20:10:47.394" v="412" actId="27636"/>
          <ac:spMkLst>
            <pc:docMk/>
            <pc:sldMk cId="3898371981" sldId="580"/>
            <ac:spMk id="3" creationId="{93059E50-EDA2-4BF0-85C8-92A7B4CBA7AC}"/>
          </ac:spMkLst>
        </pc:spChg>
        <pc:spChg chg="del">
          <ac:chgData name="Cristian Chilipirea" userId="34ab170da5908fc4" providerId="LiveId" clId="{C4D7BFAF-8492-4353-B112-E10C3F2A6DC1}" dt="2021-04-28T20:15:31.071" v="413" actId="478"/>
          <ac:spMkLst>
            <pc:docMk/>
            <pc:sldMk cId="3898371981" sldId="580"/>
            <ac:spMk id="4" creationId="{4CF6D8FB-B689-4526-9555-49A197254319}"/>
          </ac:spMkLst>
        </pc:spChg>
        <pc:spChg chg="add mod">
          <ac:chgData name="Cristian Chilipirea" userId="34ab170da5908fc4" providerId="LiveId" clId="{C4D7BFAF-8492-4353-B112-E10C3F2A6DC1}" dt="2021-04-28T20:15:58.815" v="425" actId="20577"/>
          <ac:spMkLst>
            <pc:docMk/>
            <pc:sldMk cId="3898371981" sldId="580"/>
            <ac:spMk id="6" creationId="{B65698AE-CD09-41C0-9523-83CD94D98D6C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33563961" sldId="581"/>
        </pc:sldMkLst>
      </pc:sldChg>
      <pc:sldChg chg="addSp delSp modSp new mod">
        <pc:chgData name="Cristian Chilipirea" userId="34ab170da5908fc4" providerId="LiveId" clId="{C4D7BFAF-8492-4353-B112-E10C3F2A6DC1}" dt="2021-04-28T20:38:11.197" v="453" actId="478"/>
        <pc:sldMkLst>
          <pc:docMk/>
          <pc:sldMk cId="3961930732" sldId="581"/>
        </pc:sldMkLst>
        <pc:spChg chg="mod">
          <ac:chgData name="Cristian Chilipirea" userId="34ab170da5908fc4" providerId="LiveId" clId="{C4D7BFAF-8492-4353-B112-E10C3F2A6DC1}" dt="2021-04-28T20:37:41.972" v="439" actId="20577"/>
          <ac:spMkLst>
            <pc:docMk/>
            <pc:sldMk cId="3961930732" sldId="581"/>
            <ac:spMk id="3" creationId="{E78D9DF4-A16B-470A-9035-CE6B7540ADA9}"/>
          </ac:spMkLst>
        </pc:spChg>
        <pc:spChg chg="del">
          <ac:chgData name="Cristian Chilipirea" userId="34ab170da5908fc4" providerId="LiveId" clId="{C4D7BFAF-8492-4353-B112-E10C3F2A6DC1}" dt="2021-04-28T20:38:00.064" v="440" actId="478"/>
          <ac:spMkLst>
            <pc:docMk/>
            <pc:sldMk cId="3961930732" sldId="581"/>
            <ac:spMk id="4" creationId="{AB014433-2834-4C0C-BD86-69FB28CEF63F}"/>
          </ac:spMkLst>
        </pc:spChg>
        <pc:spChg chg="add del mod">
          <ac:chgData name="Cristian Chilipirea" userId="34ab170da5908fc4" providerId="LiveId" clId="{C4D7BFAF-8492-4353-B112-E10C3F2A6DC1}" dt="2021-04-28T20:38:11.197" v="453" actId="478"/>
          <ac:spMkLst>
            <pc:docMk/>
            <pc:sldMk cId="3961930732" sldId="581"/>
            <ac:spMk id="6" creationId="{217F9861-BCCB-45CB-9189-D9B66A502751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709899140" sldId="582"/>
        </pc:sldMkLst>
      </pc:sldChg>
      <pc:sldChg chg="add">
        <pc:chgData name="Cristian Chilipirea" userId="34ab170da5908fc4" providerId="LiveId" clId="{C4D7BFAF-8492-4353-B112-E10C3F2A6DC1}" dt="2021-04-28T20:38:06.832" v="452" actId="2890"/>
        <pc:sldMkLst>
          <pc:docMk/>
          <pc:sldMk cId="3423879111" sldId="582"/>
        </pc:sldMkLst>
      </pc:sldChg>
      <pc:sldChg chg="addSp delSp modSp new mod">
        <pc:chgData name="Cristian Chilipirea" userId="34ab170da5908fc4" providerId="LiveId" clId="{C4D7BFAF-8492-4353-B112-E10C3F2A6DC1}" dt="2021-04-28T21:20:57.147" v="495" actId="207"/>
        <pc:sldMkLst>
          <pc:docMk/>
          <pc:sldMk cId="2098809525" sldId="583"/>
        </pc:sldMkLst>
        <pc:spChg chg="mod">
          <ac:chgData name="Cristian Chilipirea" userId="34ab170da5908fc4" providerId="LiveId" clId="{C4D7BFAF-8492-4353-B112-E10C3F2A6DC1}" dt="2021-04-28T20:57:54.114" v="477" actId="20577"/>
          <ac:spMkLst>
            <pc:docMk/>
            <pc:sldMk cId="2098809525" sldId="583"/>
            <ac:spMk id="3" creationId="{379446DF-4063-420D-941D-5B9F76B68100}"/>
          </ac:spMkLst>
        </pc:spChg>
        <pc:spChg chg="del">
          <ac:chgData name="Cristian Chilipirea" userId="34ab170da5908fc4" providerId="LiveId" clId="{C4D7BFAF-8492-4353-B112-E10C3F2A6DC1}" dt="2021-04-28T20:58:01.426" v="478" actId="478"/>
          <ac:spMkLst>
            <pc:docMk/>
            <pc:sldMk cId="2098809525" sldId="583"/>
            <ac:spMk id="4" creationId="{5FE526D9-8DEB-44A3-B367-C1BCB361FCC0}"/>
          </ac:spMkLst>
        </pc:spChg>
        <pc:spChg chg="add mod">
          <ac:chgData name="Cristian Chilipirea" userId="34ab170da5908fc4" providerId="LiveId" clId="{C4D7BFAF-8492-4353-B112-E10C3F2A6DC1}" dt="2021-04-28T21:19:34.768" v="483" actId="1076"/>
          <ac:spMkLst>
            <pc:docMk/>
            <pc:sldMk cId="2098809525" sldId="583"/>
            <ac:spMk id="6" creationId="{DAA221AC-23ED-4B49-ABB4-1EC7B949921E}"/>
          </ac:spMkLst>
        </pc:spChg>
        <pc:spChg chg="add mod">
          <ac:chgData name="Cristian Chilipirea" userId="34ab170da5908fc4" providerId="LiveId" clId="{C4D7BFAF-8492-4353-B112-E10C3F2A6DC1}" dt="2021-04-28T21:20:57.147" v="495" actId="207"/>
          <ac:spMkLst>
            <pc:docMk/>
            <pc:sldMk cId="2098809525" sldId="583"/>
            <ac:spMk id="8" creationId="{CBE7CA0E-9B7B-4980-A4E8-0A398DFC0F96}"/>
          </ac:spMkLst>
        </pc:spChg>
        <pc:picChg chg="add mod">
          <ac:chgData name="Cristian Chilipirea" userId="34ab170da5908fc4" providerId="LiveId" clId="{C4D7BFAF-8492-4353-B112-E10C3F2A6DC1}" dt="2021-04-28T21:19:42.544" v="486" actId="1076"/>
          <ac:picMkLst>
            <pc:docMk/>
            <pc:sldMk cId="2098809525" sldId="583"/>
            <ac:picMk id="5" creationId="{4507FC37-44EF-4A43-89E7-F3B5C8A5F27D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8425412" sldId="58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57989071" sldId="584"/>
        </pc:sldMkLst>
      </pc:sldChg>
      <pc:sldChg chg="modSp new mod">
        <pc:chgData name="Cristian Chilipirea" userId="34ab170da5908fc4" providerId="LiveId" clId="{C4D7BFAF-8492-4353-B112-E10C3F2A6DC1}" dt="2021-04-28T21:22:06.393" v="678" actId="14100"/>
        <pc:sldMkLst>
          <pc:docMk/>
          <pc:sldMk cId="3829579133" sldId="584"/>
        </pc:sldMkLst>
        <pc:spChg chg="mod">
          <ac:chgData name="Cristian Chilipirea" userId="34ab170da5908fc4" providerId="LiveId" clId="{C4D7BFAF-8492-4353-B112-E10C3F2A6DC1}" dt="2021-04-28T21:21:16.407" v="507" actId="20577"/>
          <ac:spMkLst>
            <pc:docMk/>
            <pc:sldMk cId="3829579133" sldId="584"/>
            <ac:spMk id="3" creationId="{100DCF64-56C1-4C64-908B-6CF05960C104}"/>
          </ac:spMkLst>
        </pc:spChg>
        <pc:spChg chg="mod">
          <ac:chgData name="Cristian Chilipirea" userId="34ab170da5908fc4" providerId="LiveId" clId="{C4D7BFAF-8492-4353-B112-E10C3F2A6DC1}" dt="2021-04-28T21:22:06.393" v="678" actId="14100"/>
          <ac:spMkLst>
            <pc:docMk/>
            <pc:sldMk cId="3829579133" sldId="584"/>
            <ac:spMk id="4" creationId="{03B9F05F-1DE5-4FCA-A220-271599C3527C}"/>
          </ac:spMkLst>
        </pc:spChg>
      </pc:sldChg>
      <pc:sldChg chg="modSp new mod">
        <pc:chgData name="Cristian Chilipirea" userId="34ab170da5908fc4" providerId="LiveId" clId="{C4D7BFAF-8492-4353-B112-E10C3F2A6DC1}" dt="2021-04-28T21:24:56.316" v="1064" actId="20577"/>
        <pc:sldMkLst>
          <pc:docMk/>
          <pc:sldMk cId="1716110087" sldId="585"/>
        </pc:sldMkLst>
        <pc:spChg chg="mod">
          <ac:chgData name="Cristian Chilipirea" userId="34ab170da5908fc4" providerId="LiveId" clId="{C4D7BFAF-8492-4353-B112-E10C3F2A6DC1}" dt="2021-04-28T21:22:27.950" v="680"/>
          <ac:spMkLst>
            <pc:docMk/>
            <pc:sldMk cId="1716110087" sldId="585"/>
            <ac:spMk id="3" creationId="{3AEDC8F6-09A0-42E4-8622-AE3B904B2446}"/>
          </ac:spMkLst>
        </pc:spChg>
        <pc:spChg chg="mod">
          <ac:chgData name="Cristian Chilipirea" userId="34ab170da5908fc4" providerId="LiveId" clId="{C4D7BFAF-8492-4353-B112-E10C3F2A6DC1}" dt="2021-04-28T21:24:56.316" v="1064" actId="20577"/>
          <ac:spMkLst>
            <pc:docMk/>
            <pc:sldMk cId="1716110087" sldId="585"/>
            <ac:spMk id="4" creationId="{2EDE19A3-DC01-4C36-8ABF-0239A5CE026D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81629255" sldId="58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917376344" sldId="586"/>
        </pc:sldMkLst>
      </pc:sldChg>
      <pc:sldChg chg="new">
        <pc:chgData name="Cristian Chilipirea" userId="34ab170da5908fc4" providerId="LiveId" clId="{C4D7BFAF-8492-4353-B112-E10C3F2A6DC1}" dt="2021-04-28T21:25:07.586" v="1065" actId="680"/>
        <pc:sldMkLst>
          <pc:docMk/>
          <pc:sldMk cId="2851909700" sldId="586"/>
        </pc:sldMkLst>
      </pc:sldChg>
      <pc:sldChg chg="addSp modSp new mod">
        <pc:chgData name="Cristian Chilipirea" userId="34ab170da5908fc4" providerId="LiveId" clId="{C4D7BFAF-8492-4353-B112-E10C3F2A6DC1}" dt="2021-04-28T21:32:17.317" v="1389" actId="1076"/>
        <pc:sldMkLst>
          <pc:docMk/>
          <pc:sldMk cId="1541245258" sldId="587"/>
        </pc:sldMkLst>
        <pc:spChg chg="mod">
          <ac:chgData name="Cristian Chilipirea" userId="34ab170da5908fc4" providerId="LiveId" clId="{C4D7BFAF-8492-4353-B112-E10C3F2A6DC1}" dt="2021-04-28T21:27:40.796" v="1079" actId="20577"/>
          <ac:spMkLst>
            <pc:docMk/>
            <pc:sldMk cId="1541245258" sldId="587"/>
            <ac:spMk id="3" creationId="{4908AAD7-8811-4C01-B55C-65B5F6B200CD}"/>
          </ac:spMkLst>
        </pc:spChg>
        <pc:spChg chg="mod">
          <ac:chgData name="Cristian Chilipirea" userId="34ab170da5908fc4" providerId="LiveId" clId="{C4D7BFAF-8492-4353-B112-E10C3F2A6DC1}" dt="2021-04-28T21:29:55.517" v="1294" actId="20577"/>
          <ac:spMkLst>
            <pc:docMk/>
            <pc:sldMk cId="1541245258" sldId="587"/>
            <ac:spMk id="4" creationId="{A9B2CBD3-7302-4352-B450-AF45E47945F0}"/>
          </ac:spMkLst>
        </pc:spChg>
        <pc:graphicFrameChg chg="add mod modGraphic">
          <ac:chgData name="Cristian Chilipirea" userId="34ab170da5908fc4" providerId="LiveId" clId="{C4D7BFAF-8492-4353-B112-E10C3F2A6DC1}" dt="2021-04-28T21:32:17.317" v="1389" actId="1076"/>
          <ac:graphicFrameMkLst>
            <pc:docMk/>
            <pc:sldMk cId="1541245258" sldId="587"/>
            <ac:graphicFrameMk id="5" creationId="{DBE0B0C4-9D9E-4B03-8EA8-683F5C3C90B8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25444286" sldId="58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34002557" sldId="588"/>
        </pc:sldMkLst>
      </pc:sldChg>
      <pc:sldChg chg="addSp delSp modSp new mod">
        <pc:chgData name="Cristian Chilipirea" userId="34ab170da5908fc4" providerId="LiveId" clId="{C4D7BFAF-8492-4353-B112-E10C3F2A6DC1}" dt="2021-04-28T21:43:00.801" v="1485" actId="207"/>
        <pc:sldMkLst>
          <pc:docMk/>
          <pc:sldMk cId="1471468963" sldId="588"/>
        </pc:sldMkLst>
        <pc:spChg chg="mod">
          <ac:chgData name="Cristian Chilipirea" userId="34ab170da5908fc4" providerId="LiveId" clId="{C4D7BFAF-8492-4353-B112-E10C3F2A6DC1}" dt="2021-04-28T21:32:38.461" v="1391"/>
          <ac:spMkLst>
            <pc:docMk/>
            <pc:sldMk cId="1471468963" sldId="588"/>
            <ac:spMk id="3" creationId="{96F51589-74CC-4E1D-BD78-F824C51EA686}"/>
          </ac:spMkLst>
        </pc:spChg>
        <pc:spChg chg="del">
          <ac:chgData name="Cristian Chilipirea" userId="34ab170da5908fc4" providerId="LiveId" clId="{C4D7BFAF-8492-4353-B112-E10C3F2A6DC1}" dt="2021-04-28T21:34:02.577" v="1392" actId="478"/>
          <ac:spMkLst>
            <pc:docMk/>
            <pc:sldMk cId="1471468963" sldId="588"/>
            <ac:spMk id="4" creationId="{7B42BFED-1293-4746-A3E8-5AAEEBA64F0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6" creationId="{95E208C3-9D25-4810-AE6F-37D3189E7A77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7" creationId="{7BFF9BBD-D819-4696-8560-43DC742D473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8" creationId="{428F663C-3A6E-49AD-B2C2-9233A1BEC6C8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9" creationId="{28287B31-501B-44B6-891B-F30A44226F90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0" creationId="{33950A1E-12EB-48D2-889B-1A671139C32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1" creationId="{6835E29F-C081-4B21-ACB6-ADD7D68178B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2" creationId="{3D862E57-B227-40DA-82B6-AED0202DAAF7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3" creationId="{659FB3B4-22D5-463C-AA36-825615EC550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4" creationId="{2EF3C285-1DA2-4D84-B814-D9DDAE0E9190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5" creationId="{D03E6E2B-B653-4492-B888-F2A6A71162DD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6" creationId="{42C81801-9896-4B71-9C52-166C87A45DA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7" creationId="{09D7ADFA-5304-464E-AF1F-9CD86570904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8" creationId="{4987D0CA-A660-433B-BA8B-4372654D3F0F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9" creationId="{EB81E3CE-2570-4C59-8F81-014220EE8701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0" creationId="{8320DAA0-95A1-4CDA-B6A9-95478C9866FA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1" creationId="{67748ACC-6CD1-4351-9DC0-0D33A04A2207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2" creationId="{4EFF978C-A93A-48B9-8BDA-25E3FC560DC2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3" creationId="{5F2DD12E-FBD3-4653-BEA8-E9F05A5810E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4" creationId="{DC1E2158-4B9E-4681-99BE-AEBCFFC5798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5" creationId="{2E792132-C1E5-4233-922E-BAECEB08D27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6" creationId="{97BD0AFA-2D9B-4D63-9808-8EDEFE4F3CE6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7" creationId="{00E5EA87-3D73-4453-9C8A-33BB3A1790F4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8" creationId="{99D5C7D1-7C1B-4C6D-AAB6-CF43D1F1F928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9" creationId="{F741B5D8-473C-468C-8B20-B8852419491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0" creationId="{E1AB263D-5D67-4764-ADF0-D86CDE67C48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1" creationId="{50114CAD-55DD-46BC-ADD0-CEB3E3DEE7B0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2" creationId="{42A8612E-CA58-4B8B-B5C8-0D955D60AB9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3" creationId="{0CD18C47-2240-4D94-B624-D24CA15DDCC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4" creationId="{8D0679D2-D83A-4778-9402-5DA3951278A0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5" creationId="{0F6F9411-44F4-4746-A1D4-7021FE86150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6" creationId="{96F10A94-DA79-4BE2-961C-154A2828EC0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7" creationId="{5B0E1439-CB59-452B-81B9-B4E9DFC4DB21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8" creationId="{BDF9E003-5F18-4D71-A353-B720E0FD7A0B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9" creationId="{D776A753-535E-4DC6-A56E-F1F0EF1BB61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0" creationId="{9FDE9392-6453-4081-8363-52E61C335DD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1" creationId="{52D9D73E-8902-4FD3-9884-4DB2067CBC3A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2" creationId="{7C4FB17D-2179-4A22-B13A-4C8DEA2A921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3" creationId="{E9EE21BD-3A98-4DAE-A7B9-E15CB0CCD389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44" creationId="{2C0F8821-7EFB-4C18-A00F-2995DD8BB611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45" creationId="{004BDED5-F609-4179-810A-235747093904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6" creationId="{9A6F013F-9E5E-438A-BCA8-A81628A8DE7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7" creationId="{7F0A9500-709D-4126-9510-05CFC0313EA2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8" creationId="{1A9C74D7-72CB-4208-977F-069DDC98C651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9" creationId="{1BFA3EC8-384D-4985-9680-3602C86BD47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0" creationId="{1F2E2863-F9F6-454E-BDE6-941CB4CB1976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1" creationId="{BAE3595A-7F05-466C-8000-C1F00751D186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2" creationId="{7E244082-629D-434E-9DAD-64FCA7FB54DF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3" creationId="{E7C6911D-E3E5-403D-A76E-3A3305AD7E8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4" creationId="{A0185293-7C29-46CE-8AE9-42CF1C95B0F5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5" creationId="{EC9790E6-3687-446B-8D5C-86A62FFBA017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6" creationId="{448FAD29-364E-4203-8459-3E8B27821344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7" creationId="{20B0DC69-9F79-4FF8-9356-84AEC541ECE3}"/>
          </ac:spMkLst>
        </pc:spChg>
        <pc:graphicFrameChg chg="add mod">
          <ac:chgData name="Cristian Chilipirea" userId="34ab170da5908fc4" providerId="LiveId" clId="{C4D7BFAF-8492-4353-B112-E10C3F2A6DC1}" dt="2021-04-28T21:34:14.838" v="1394" actId="1076"/>
          <ac:graphicFrameMkLst>
            <pc:docMk/>
            <pc:sldMk cId="1471468963" sldId="588"/>
            <ac:graphicFrameMk id="5" creationId="{8104A206-1929-4567-9496-19A243540EFA}"/>
          </ac:graphicFrameMkLst>
        </pc:graphicFrameChg>
      </pc:sldChg>
      <pc:sldChg chg="addSp modSp add mod">
        <pc:chgData name="Cristian Chilipirea" userId="34ab170da5908fc4" providerId="LiveId" clId="{C4D7BFAF-8492-4353-B112-E10C3F2A6DC1}" dt="2021-04-28T21:46:04.874" v="1535" actId="20577"/>
        <pc:sldMkLst>
          <pc:docMk/>
          <pc:sldMk cId="1964251274" sldId="589"/>
        </pc:sldMkLst>
        <pc:spChg chg="mod">
          <ac:chgData name="Cristian Chilipirea" userId="34ab170da5908fc4" providerId="LiveId" clId="{C4D7BFAF-8492-4353-B112-E10C3F2A6DC1}" dt="2021-04-28T21:43:36.351" v="1488" actId="1076"/>
          <ac:spMkLst>
            <pc:docMk/>
            <pc:sldMk cId="1964251274" sldId="589"/>
            <ac:spMk id="10" creationId="{33950A1E-12EB-48D2-889B-1A671139C32D}"/>
          </ac:spMkLst>
        </pc:spChg>
        <pc:spChg chg="add mod">
          <ac:chgData name="Cristian Chilipirea" userId="34ab170da5908fc4" providerId="LiveId" clId="{C4D7BFAF-8492-4353-B112-E10C3F2A6DC1}" dt="2021-04-28T21:43:45.314" v="1490" actId="20577"/>
          <ac:spMkLst>
            <pc:docMk/>
            <pc:sldMk cId="1964251274" sldId="589"/>
            <ac:spMk id="58" creationId="{B23CD6EE-181F-471F-9653-3A20E92A7CF9}"/>
          </ac:spMkLst>
        </pc:spChg>
        <pc:spChg chg="add mod">
          <ac:chgData name="Cristian Chilipirea" userId="34ab170da5908fc4" providerId="LiveId" clId="{C4D7BFAF-8492-4353-B112-E10C3F2A6DC1}" dt="2021-04-28T21:43:48.375" v="1491" actId="571"/>
          <ac:spMkLst>
            <pc:docMk/>
            <pc:sldMk cId="1964251274" sldId="589"/>
            <ac:spMk id="59" creationId="{D5BF13E3-615D-4FC5-A3C7-3AE13A41DA8B}"/>
          </ac:spMkLst>
        </pc:spChg>
        <pc:spChg chg="add mod">
          <ac:chgData name="Cristian Chilipirea" userId="34ab170da5908fc4" providerId="LiveId" clId="{C4D7BFAF-8492-4353-B112-E10C3F2A6DC1}" dt="2021-04-28T21:43:53.023" v="1492" actId="571"/>
          <ac:spMkLst>
            <pc:docMk/>
            <pc:sldMk cId="1964251274" sldId="589"/>
            <ac:spMk id="60" creationId="{B746F34D-D300-494D-A33F-F26E1B4D5BB7}"/>
          </ac:spMkLst>
        </pc:spChg>
        <pc:spChg chg="add mod">
          <ac:chgData name="Cristian Chilipirea" userId="34ab170da5908fc4" providerId="LiveId" clId="{C4D7BFAF-8492-4353-B112-E10C3F2A6DC1}" dt="2021-04-28T21:45:47.235" v="1524" actId="20577"/>
          <ac:spMkLst>
            <pc:docMk/>
            <pc:sldMk cId="1964251274" sldId="589"/>
            <ac:spMk id="61" creationId="{6D6B93EE-95B9-4F72-8A0C-287D482E63C9}"/>
          </ac:spMkLst>
        </pc:spChg>
        <pc:spChg chg="add mod">
          <ac:chgData name="Cristian Chilipirea" userId="34ab170da5908fc4" providerId="LiveId" clId="{C4D7BFAF-8492-4353-B112-E10C3F2A6DC1}" dt="2021-04-28T21:43:59.949" v="1494" actId="571"/>
          <ac:spMkLst>
            <pc:docMk/>
            <pc:sldMk cId="1964251274" sldId="589"/>
            <ac:spMk id="62" creationId="{036741CA-9EF9-4B1F-802C-3C5D3472865E}"/>
          </ac:spMkLst>
        </pc:spChg>
        <pc:spChg chg="add mod">
          <ac:chgData name="Cristian Chilipirea" userId="34ab170da5908fc4" providerId="LiveId" clId="{C4D7BFAF-8492-4353-B112-E10C3F2A6DC1}" dt="2021-04-28T21:44:01.719" v="1495" actId="571"/>
          <ac:spMkLst>
            <pc:docMk/>
            <pc:sldMk cId="1964251274" sldId="589"/>
            <ac:spMk id="63" creationId="{AB71ABED-3A33-4331-8275-D239A6D435E1}"/>
          </ac:spMkLst>
        </pc:spChg>
        <pc:spChg chg="add mod">
          <ac:chgData name="Cristian Chilipirea" userId="34ab170da5908fc4" providerId="LiveId" clId="{C4D7BFAF-8492-4353-B112-E10C3F2A6DC1}" dt="2021-04-28T21:44:05.521" v="1496" actId="571"/>
          <ac:spMkLst>
            <pc:docMk/>
            <pc:sldMk cId="1964251274" sldId="589"/>
            <ac:spMk id="64" creationId="{89AA48A9-8A98-4A8D-9983-D57F673FEBD9}"/>
          </ac:spMkLst>
        </pc:spChg>
        <pc:spChg chg="add mod">
          <ac:chgData name="Cristian Chilipirea" userId="34ab170da5908fc4" providerId="LiveId" clId="{C4D7BFAF-8492-4353-B112-E10C3F2A6DC1}" dt="2021-04-28T21:45:48.579" v="1525" actId="20577"/>
          <ac:spMkLst>
            <pc:docMk/>
            <pc:sldMk cId="1964251274" sldId="589"/>
            <ac:spMk id="65" creationId="{9BE603E2-6D71-4583-889F-2A1F5C75BB52}"/>
          </ac:spMkLst>
        </pc:spChg>
        <pc:spChg chg="add mod">
          <ac:chgData name="Cristian Chilipirea" userId="34ab170da5908fc4" providerId="LiveId" clId="{C4D7BFAF-8492-4353-B112-E10C3F2A6DC1}" dt="2021-04-28T21:44:11.895" v="1498" actId="571"/>
          <ac:spMkLst>
            <pc:docMk/>
            <pc:sldMk cId="1964251274" sldId="589"/>
            <ac:spMk id="66" creationId="{13377A56-F668-49D9-93C5-A21AD2768610}"/>
          </ac:spMkLst>
        </pc:spChg>
        <pc:spChg chg="add mod">
          <ac:chgData name="Cristian Chilipirea" userId="34ab170da5908fc4" providerId="LiveId" clId="{C4D7BFAF-8492-4353-B112-E10C3F2A6DC1}" dt="2021-04-28T21:44:15.065" v="1499" actId="571"/>
          <ac:spMkLst>
            <pc:docMk/>
            <pc:sldMk cId="1964251274" sldId="589"/>
            <ac:spMk id="67" creationId="{C88BAD06-4F07-4784-AA9D-4DF6B387D518}"/>
          </ac:spMkLst>
        </pc:spChg>
        <pc:spChg chg="add mod">
          <ac:chgData name="Cristian Chilipirea" userId="34ab170da5908fc4" providerId="LiveId" clId="{C4D7BFAF-8492-4353-B112-E10C3F2A6DC1}" dt="2021-04-28T21:44:17.111" v="1500" actId="571"/>
          <ac:spMkLst>
            <pc:docMk/>
            <pc:sldMk cId="1964251274" sldId="589"/>
            <ac:spMk id="68" creationId="{3DE07282-67B9-43FC-81E2-1AD9A595526E}"/>
          </ac:spMkLst>
        </pc:spChg>
        <pc:spChg chg="add mod">
          <ac:chgData name="Cristian Chilipirea" userId="34ab170da5908fc4" providerId="LiveId" clId="{C4D7BFAF-8492-4353-B112-E10C3F2A6DC1}" dt="2021-04-28T21:45:50.021" v="1526" actId="20577"/>
          <ac:spMkLst>
            <pc:docMk/>
            <pc:sldMk cId="1964251274" sldId="589"/>
            <ac:spMk id="69" creationId="{C54D42FB-152E-47F9-BAB3-1911838A9037}"/>
          </ac:spMkLst>
        </pc:spChg>
        <pc:spChg chg="add mod">
          <ac:chgData name="Cristian Chilipirea" userId="34ab170da5908fc4" providerId="LiveId" clId="{C4D7BFAF-8492-4353-B112-E10C3F2A6DC1}" dt="2021-04-28T21:45:51.249" v="1527" actId="20577"/>
          <ac:spMkLst>
            <pc:docMk/>
            <pc:sldMk cId="1964251274" sldId="589"/>
            <ac:spMk id="70" creationId="{DA4B8F3D-C5B2-4178-8159-D5AE6AC4D5EC}"/>
          </ac:spMkLst>
        </pc:spChg>
        <pc:spChg chg="add mod">
          <ac:chgData name="Cristian Chilipirea" userId="34ab170da5908fc4" providerId="LiveId" clId="{C4D7BFAF-8492-4353-B112-E10C3F2A6DC1}" dt="2021-04-28T21:44:27.479" v="1504" actId="571"/>
          <ac:spMkLst>
            <pc:docMk/>
            <pc:sldMk cId="1964251274" sldId="589"/>
            <ac:spMk id="71" creationId="{EF3F8DDD-1590-4CAD-A8F2-4EB066207824}"/>
          </ac:spMkLst>
        </pc:spChg>
        <pc:spChg chg="add mod">
          <ac:chgData name="Cristian Chilipirea" userId="34ab170da5908fc4" providerId="LiveId" clId="{C4D7BFAF-8492-4353-B112-E10C3F2A6DC1}" dt="2021-04-28T21:45:52.279" v="1528" actId="20577"/>
          <ac:spMkLst>
            <pc:docMk/>
            <pc:sldMk cId="1964251274" sldId="589"/>
            <ac:spMk id="72" creationId="{6DA69EB0-A862-4DD5-9A98-998E9ED5034E}"/>
          </ac:spMkLst>
        </pc:spChg>
        <pc:spChg chg="add mod">
          <ac:chgData name="Cristian Chilipirea" userId="34ab170da5908fc4" providerId="LiveId" clId="{C4D7BFAF-8492-4353-B112-E10C3F2A6DC1}" dt="2021-04-28T21:45:53.284" v="1529" actId="20577"/>
          <ac:spMkLst>
            <pc:docMk/>
            <pc:sldMk cId="1964251274" sldId="589"/>
            <ac:spMk id="73" creationId="{C0FE585F-17F2-47D3-A925-C2695DD6B33E}"/>
          </ac:spMkLst>
        </pc:spChg>
        <pc:spChg chg="add mod">
          <ac:chgData name="Cristian Chilipirea" userId="34ab170da5908fc4" providerId="LiveId" clId="{C4D7BFAF-8492-4353-B112-E10C3F2A6DC1}" dt="2021-04-28T21:45:55.473" v="1530" actId="20577"/>
          <ac:spMkLst>
            <pc:docMk/>
            <pc:sldMk cId="1964251274" sldId="589"/>
            <ac:spMk id="74" creationId="{810FCD2E-3889-49A2-ADF5-B8F623D4ABD7}"/>
          </ac:spMkLst>
        </pc:spChg>
        <pc:spChg chg="add mod">
          <ac:chgData name="Cristian Chilipirea" userId="34ab170da5908fc4" providerId="LiveId" clId="{C4D7BFAF-8492-4353-B112-E10C3F2A6DC1}" dt="2021-04-28T21:45:57.514" v="1531" actId="20577"/>
          <ac:spMkLst>
            <pc:docMk/>
            <pc:sldMk cId="1964251274" sldId="589"/>
            <ac:spMk id="75" creationId="{3B9A79D5-73B7-406A-97D8-4008C1672E7C}"/>
          </ac:spMkLst>
        </pc:spChg>
        <pc:spChg chg="add mod">
          <ac:chgData name="Cristian Chilipirea" userId="34ab170da5908fc4" providerId="LiveId" clId="{C4D7BFAF-8492-4353-B112-E10C3F2A6DC1}" dt="2021-04-28T21:44:42.599" v="1509" actId="571"/>
          <ac:spMkLst>
            <pc:docMk/>
            <pc:sldMk cId="1964251274" sldId="589"/>
            <ac:spMk id="76" creationId="{B23A5205-12F0-46AB-B6B3-86A703500612}"/>
          </ac:spMkLst>
        </pc:spChg>
        <pc:spChg chg="add mod">
          <ac:chgData name="Cristian Chilipirea" userId="34ab170da5908fc4" providerId="LiveId" clId="{C4D7BFAF-8492-4353-B112-E10C3F2A6DC1}" dt="2021-04-28T21:46:00.194" v="1532" actId="20577"/>
          <ac:spMkLst>
            <pc:docMk/>
            <pc:sldMk cId="1964251274" sldId="589"/>
            <ac:spMk id="77" creationId="{1418AD35-4E1E-4E7E-A0ED-796D7F5BE344}"/>
          </ac:spMkLst>
        </pc:spChg>
        <pc:spChg chg="add mod">
          <ac:chgData name="Cristian Chilipirea" userId="34ab170da5908fc4" providerId="LiveId" clId="{C4D7BFAF-8492-4353-B112-E10C3F2A6DC1}" dt="2021-04-28T21:45:17.247" v="1515" actId="571"/>
          <ac:spMkLst>
            <pc:docMk/>
            <pc:sldMk cId="1964251274" sldId="589"/>
            <ac:spMk id="78" creationId="{8E191711-63E6-4E02-933C-2FFB35966A2A}"/>
          </ac:spMkLst>
        </pc:spChg>
        <pc:spChg chg="add mod">
          <ac:chgData name="Cristian Chilipirea" userId="34ab170da5908fc4" providerId="LiveId" clId="{C4D7BFAF-8492-4353-B112-E10C3F2A6DC1}" dt="2021-04-28T21:46:01.809" v="1533" actId="20577"/>
          <ac:spMkLst>
            <pc:docMk/>
            <pc:sldMk cId="1964251274" sldId="589"/>
            <ac:spMk id="79" creationId="{22BD485F-6A72-4956-AE72-AADF18607A55}"/>
          </ac:spMkLst>
        </pc:spChg>
        <pc:spChg chg="add mod">
          <ac:chgData name="Cristian Chilipirea" userId="34ab170da5908fc4" providerId="LiveId" clId="{C4D7BFAF-8492-4353-B112-E10C3F2A6DC1}" dt="2021-04-28T21:45:43.800" v="1523" actId="1036"/>
          <ac:spMkLst>
            <pc:docMk/>
            <pc:sldMk cId="1964251274" sldId="589"/>
            <ac:spMk id="80" creationId="{8431DB7E-BDFF-47A3-A778-317DDF1B108F}"/>
          </ac:spMkLst>
        </pc:spChg>
        <pc:spChg chg="add mod">
          <ac:chgData name="Cristian Chilipirea" userId="34ab170da5908fc4" providerId="LiveId" clId="{C4D7BFAF-8492-4353-B112-E10C3F2A6DC1}" dt="2021-04-28T21:46:03.535" v="1534" actId="20577"/>
          <ac:spMkLst>
            <pc:docMk/>
            <pc:sldMk cId="1964251274" sldId="589"/>
            <ac:spMk id="81" creationId="{EF981102-D11D-4080-AB18-E6F9BAD96766}"/>
          </ac:spMkLst>
        </pc:spChg>
        <pc:spChg chg="add mod">
          <ac:chgData name="Cristian Chilipirea" userId="34ab170da5908fc4" providerId="LiveId" clId="{C4D7BFAF-8492-4353-B112-E10C3F2A6DC1}" dt="2021-04-28T21:46:04.874" v="1535" actId="20577"/>
          <ac:spMkLst>
            <pc:docMk/>
            <pc:sldMk cId="1964251274" sldId="589"/>
            <ac:spMk id="82" creationId="{637C2667-9C99-4441-930A-F0F2CB8E620F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20229025" sldId="58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97091763" sldId="590"/>
        </pc:sldMkLst>
      </pc:sldChg>
      <pc:sldChg chg="addSp delSp modSp new mod">
        <pc:chgData name="Cristian Chilipirea" userId="34ab170da5908fc4" providerId="LiveId" clId="{C4D7BFAF-8492-4353-B112-E10C3F2A6DC1}" dt="2021-04-28T22:01:20.747" v="1579" actId="20577"/>
        <pc:sldMkLst>
          <pc:docMk/>
          <pc:sldMk cId="2150029753" sldId="590"/>
        </pc:sldMkLst>
        <pc:spChg chg="mod">
          <ac:chgData name="Cristian Chilipirea" userId="34ab170da5908fc4" providerId="LiveId" clId="{C4D7BFAF-8492-4353-B112-E10C3F2A6DC1}" dt="2021-04-28T21:50:34.081" v="1568" actId="20577"/>
          <ac:spMkLst>
            <pc:docMk/>
            <pc:sldMk cId="2150029753" sldId="590"/>
            <ac:spMk id="3" creationId="{3830FA26-86AE-4CAD-8ACE-E541B8584C70}"/>
          </ac:spMkLst>
        </pc:spChg>
        <pc:spChg chg="del">
          <ac:chgData name="Cristian Chilipirea" userId="34ab170da5908fc4" providerId="LiveId" clId="{C4D7BFAF-8492-4353-B112-E10C3F2A6DC1}" dt="2021-04-28T22:00:15.214" v="1569" actId="478"/>
          <ac:spMkLst>
            <pc:docMk/>
            <pc:sldMk cId="2150029753" sldId="590"/>
            <ac:spMk id="4" creationId="{F12F2B6A-8013-4C19-AA23-EB82A58CACA5}"/>
          </ac:spMkLst>
        </pc:spChg>
        <pc:spChg chg="add mod">
          <ac:chgData name="Cristian Chilipirea" userId="34ab170da5908fc4" providerId="LiveId" clId="{C4D7BFAF-8492-4353-B112-E10C3F2A6DC1}" dt="2021-04-28T22:01:20.747" v="1579" actId="20577"/>
          <ac:spMkLst>
            <pc:docMk/>
            <pc:sldMk cId="2150029753" sldId="590"/>
            <ac:spMk id="6" creationId="{EC931DAA-8132-4FEB-84B7-A8E68A61B056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26499955" sldId="591"/>
        </pc:sldMkLst>
      </pc:sldChg>
      <pc:sldChg chg="addSp delSp modSp add mod ord">
        <pc:chgData name="Cristian Chilipirea" userId="34ab170da5908fc4" providerId="LiveId" clId="{C4D7BFAF-8492-4353-B112-E10C3F2A6DC1}" dt="2021-04-28T22:11:59.733" v="1708" actId="1035"/>
        <pc:sldMkLst>
          <pc:docMk/>
          <pc:sldMk cId="2525050046" sldId="591"/>
        </pc:sldMkLst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6" creationId="{95E208C3-9D25-4810-AE6F-37D3189E7A77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7" creationId="{7BFF9BBD-D819-4696-8560-43DC742D473B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8" creationId="{428F663C-3A6E-49AD-B2C2-9233A1BEC6C8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" creationId="{28287B31-501B-44B6-891B-F30A44226F90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" creationId="{33950A1E-12EB-48D2-889B-1A671139C32D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" creationId="{6835E29F-C081-4B21-ACB6-ADD7D68178B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2" creationId="{3D862E57-B227-40DA-82B6-AED0202DAAF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3" creationId="{659FB3B4-22D5-463C-AA36-825615EC550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4" creationId="{2EF3C285-1DA2-4D84-B814-D9DDAE0E9190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5" creationId="{D03E6E2B-B653-4492-B888-F2A6A71162DD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6" creationId="{42C81801-9896-4B71-9C52-166C87A45DAE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7" creationId="{09D7ADFA-5304-464E-AF1F-9CD865709049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8" creationId="{4987D0CA-A660-433B-BA8B-4372654D3F0F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9" creationId="{EB81E3CE-2570-4C59-8F81-014220EE870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0" creationId="{8320DAA0-95A1-4CDA-B6A9-95478C9866FA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1" creationId="{67748ACC-6CD1-4351-9DC0-0D33A04A220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2" creationId="{4EFF978C-A93A-48B9-8BDA-25E3FC560DC2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3" creationId="{5F2DD12E-FBD3-4653-BEA8-E9F05A5810E5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4" creationId="{DC1E2158-4B9E-4681-99BE-AEBCFFC5798D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5" creationId="{2E792132-C1E5-4233-922E-BAECEB08D27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6" creationId="{97BD0AFA-2D9B-4D63-9808-8EDEFE4F3CE6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7" creationId="{00E5EA87-3D73-4453-9C8A-33BB3A1790F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8" creationId="{99D5C7D1-7C1B-4C6D-AAB6-CF43D1F1F928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29" creationId="{F741B5D8-473C-468C-8B20-B88524194915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0" creationId="{E1AB263D-5D67-4764-ADF0-D86CDE67C489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1" creationId="{50114CAD-55DD-46BC-ADD0-CEB3E3DEE7B0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2" creationId="{42A8612E-CA58-4B8B-B5C8-0D955D60AB9E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3" creationId="{0CD18C47-2240-4D94-B624-D24CA15DDCC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4" creationId="{8D0679D2-D83A-4778-9402-5DA3951278A0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5" creationId="{0F6F9411-44F4-4746-A1D4-7021FE86150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6" creationId="{96F10A94-DA79-4BE2-961C-154A2828EC0D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7" creationId="{5B0E1439-CB59-452B-81B9-B4E9DFC4DB2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8" creationId="{BDF9E003-5F18-4D71-A353-B720E0FD7A0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9" creationId="{D776A753-535E-4DC6-A56E-F1F0EF1BB61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0" creationId="{9FDE9392-6453-4081-8363-52E61C335DD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1" creationId="{52D9D73E-8902-4FD3-9884-4DB2067CBC3A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2" creationId="{7C4FB17D-2179-4A22-B13A-4C8DEA2A921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3" creationId="{E9EE21BD-3A98-4DAE-A7B9-E15CB0CCD38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4" creationId="{2C0F8821-7EFB-4C18-A00F-2995DD8BB61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5" creationId="{004BDED5-F609-4179-810A-23574709390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6" creationId="{9A6F013F-9E5E-438A-BCA8-A81628A8DE7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7" creationId="{7F0A9500-709D-4126-9510-05CFC0313EA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8" creationId="{1A9C74D7-72CB-4208-977F-069DDC98C65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9" creationId="{1BFA3EC8-384D-4985-9680-3602C86BD47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0" creationId="{1F2E2863-F9F6-454E-BDE6-941CB4CB1976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1" creationId="{BAE3595A-7F05-466C-8000-C1F00751D186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2" creationId="{7E244082-629D-434E-9DAD-64FCA7FB54DF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3" creationId="{E7C6911D-E3E5-403D-A76E-3A3305AD7E8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4" creationId="{A0185293-7C29-46CE-8AE9-42CF1C95B0F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5" creationId="{EC9790E6-3687-446B-8D5C-86A62FFBA017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56" creationId="{448FAD29-364E-4203-8459-3E8B27821344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57" creationId="{20B0DC69-9F79-4FF8-9356-84AEC541ECE3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58" creationId="{B23CD6EE-181F-471F-9653-3A20E92A7CF9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59" creationId="{D5BF13E3-615D-4FC5-A3C7-3AE13A41DA8B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60" creationId="{B746F34D-D300-494D-A33F-F26E1B4D5BB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1" creationId="{6D6B93EE-95B9-4F72-8A0C-287D482E63C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2" creationId="{036741CA-9EF9-4B1F-802C-3C5D3472865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3" creationId="{AB71ABED-3A33-4331-8275-D239A6D435E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4" creationId="{89AA48A9-8A98-4A8D-9983-D57F673FEBD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5" creationId="{9BE603E2-6D71-4583-889F-2A1F5C75BB5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6" creationId="{13377A56-F668-49D9-93C5-A21AD2768610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7" creationId="{C88BAD06-4F07-4784-AA9D-4DF6B387D518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8" creationId="{3DE07282-67B9-43FC-81E2-1AD9A595526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9" creationId="{C54D42FB-152E-47F9-BAB3-1911838A903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0" creationId="{DA4B8F3D-C5B2-4178-8159-D5AE6AC4D5EC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2" creationId="{6DA69EB0-A862-4DD5-9A98-998E9ED5034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3" creationId="{C0FE585F-17F2-47D3-A925-C2695DD6B33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4" creationId="{810FCD2E-3889-49A2-ADF5-B8F623D4ABD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5" creationId="{3B9A79D5-73B7-406A-97D8-4008C1672E7C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6" creationId="{B23A5205-12F0-46AB-B6B3-86A70350061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7" creationId="{1418AD35-4E1E-4E7E-A0ED-796D7F5BE34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8" creationId="{8E191711-63E6-4E02-933C-2FFB35966A2A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9" creationId="{22BD485F-6A72-4956-AE72-AADF18607A55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0" creationId="{8431DB7E-BDFF-47A3-A778-317DDF1B108F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1" creationId="{EF981102-D11D-4080-AB18-E6F9BAD96766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2" creationId="{637C2667-9C99-4441-930A-F0F2CB8E620F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6" creationId="{FE163B39-477E-48BE-BCD1-9C40CA00A6CF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7" creationId="{794DF267-745E-43E0-819F-98A9D328B6A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8" creationId="{D5EEBD6A-CB8C-40EB-8C83-7C96CE6ED354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9" creationId="{BE6E2386-6BE2-44C9-A02D-C4A56201DBB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0" creationId="{34150CE5-A072-4808-8D54-B4B03691732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1" creationId="{462F2B60-7F94-4861-A205-083DD4791C1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2" creationId="{73B87BE5-9975-44F3-BE7D-CB375A10B090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3" creationId="{FCAB62C5-BC9D-498A-99E7-4A7A34CF36AA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4" creationId="{BA367960-A8EB-47AF-B095-0519F989795D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4" creationId="{7BFE2556-66F4-4809-BDC2-B4B956B17DF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5" creationId="{5E5772FE-E2B8-49E4-B1CF-1BAF63E88D40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6" creationId="{2F16F303-28D2-4633-A69F-5C82BBA0AE6A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7" creationId="{E66B6B97-3EEC-4758-AE76-E15BB70698A9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8" creationId="{D61DA653-7DEA-4093-B8BD-51E090C2F9F7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26" creationId="{C1CC0EBD-8DD9-4674-8A32-841A4F165967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27" creationId="{9ECD5718-1D8E-4DA6-814E-C221A9B23F61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1" creationId="{2A3DC376-12CA-4949-92C0-55BA24F5DD0D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2" creationId="{3BDB01FF-F472-4C3F-8F1F-04CDA8EAB94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6" creationId="{9CDB51A4-9BEA-4BE7-B3E7-6BFF72102EC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7" creationId="{32AE9329-5D51-4103-829B-8A2DFD2186C4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1" creationId="{6314CBB7-AFBD-436F-A8B5-16144003EBC2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2" creationId="{03808B19-C695-4454-B7E8-3D56B2BE5142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3" creationId="{41496FEF-01E9-4878-9483-99E44FA441C6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7" creationId="{ABC5DE86-0DF6-4B2E-9595-AFDF9EC7EF81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8" creationId="{56132B95-4030-463D-9051-6C42BCB9892C}"/>
          </ac:spMkLst>
        </pc:spChg>
        <pc:graphicFrameChg chg="del">
          <ac:chgData name="Cristian Chilipirea" userId="34ab170da5908fc4" providerId="LiveId" clId="{C4D7BFAF-8492-4353-B112-E10C3F2A6DC1}" dt="2021-04-28T22:02:08.283" v="1583" actId="478"/>
          <ac:graphicFrameMkLst>
            <pc:docMk/>
            <pc:sldMk cId="2525050046" sldId="591"/>
            <ac:graphicFrameMk id="5" creationId="{8104A206-1929-4567-9496-19A243540EFA}"/>
          </ac:graphicFrameMkLst>
        </pc:graphicFrame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3" creationId="{3B424640-403B-4140-97D1-212875CEA68F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4" creationId="{6626A258-E3E1-4022-A81A-B157271ABDAC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6" creationId="{9C8A98B4-014D-427C-9A2A-4B12EAE9470D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9" creationId="{EAD1CC12-B971-4FE5-BB8E-F4964E2853AD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05" creationId="{0877AC2E-14C3-4BB3-B47F-1FB5CF58AD01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08" creationId="{0F90D3FE-4FE0-4C9F-B39E-A2F201A05505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11" creationId="{A351C92D-C34B-4200-B2A5-53C6C8D305B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19" creationId="{A5D53235-BF0B-4429-A49C-79CA0240042F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22" creationId="{B306630F-7948-4A19-B740-DF51235F8F1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28" creationId="{88753ACE-1879-4969-9164-30D0BCE002AC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33" creationId="{675D9982-F595-4314-954B-475373527D00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38" creationId="{D96C28FD-F2AF-4FCA-9FFB-3D43D082A3EE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44" creationId="{3B7C1979-7283-4AB9-BAF3-6F83273A6B9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49" creationId="{AC416833-374A-4520-A6F9-F06256DDCA58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4034065" sldId="592"/>
        </pc:sldMkLst>
      </pc:sldChg>
      <pc:sldChg chg="addSp delSp modSp new mod">
        <pc:chgData name="Cristian Chilipirea" userId="34ab170da5908fc4" providerId="LiveId" clId="{C4D7BFAF-8492-4353-B112-E10C3F2A6DC1}" dt="2021-04-28T22:17:15.343" v="1774" actId="14100"/>
        <pc:sldMkLst>
          <pc:docMk/>
          <pc:sldMk cId="4084718084" sldId="592"/>
        </pc:sldMkLst>
        <pc:spChg chg="mod">
          <ac:chgData name="Cristian Chilipirea" userId="34ab170da5908fc4" providerId="LiveId" clId="{C4D7BFAF-8492-4353-B112-E10C3F2A6DC1}" dt="2021-04-28T22:16:43.051" v="1761" actId="20577"/>
          <ac:spMkLst>
            <pc:docMk/>
            <pc:sldMk cId="4084718084" sldId="592"/>
            <ac:spMk id="3" creationId="{0EC131CF-14B9-4461-8E97-AC3F33683CA3}"/>
          </ac:spMkLst>
        </pc:spChg>
        <pc:spChg chg="del">
          <ac:chgData name="Cristian Chilipirea" userId="34ab170da5908fc4" providerId="LiveId" clId="{C4D7BFAF-8492-4353-B112-E10C3F2A6DC1}" dt="2021-04-28T22:16:46.275" v="1762" actId="478"/>
          <ac:spMkLst>
            <pc:docMk/>
            <pc:sldMk cId="4084718084" sldId="592"/>
            <ac:spMk id="4" creationId="{28D2BDA7-394B-4E37-81FF-1D3987914AFB}"/>
          </ac:spMkLst>
        </pc:spChg>
        <pc:spChg chg="add mod">
          <ac:chgData name="Cristian Chilipirea" userId="34ab170da5908fc4" providerId="LiveId" clId="{C4D7BFAF-8492-4353-B112-E10C3F2A6DC1}" dt="2021-04-28T22:17:15.343" v="1774" actId="14100"/>
          <ac:spMkLst>
            <pc:docMk/>
            <pc:sldMk cId="4084718084" sldId="592"/>
            <ac:spMk id="6" creationId="{340EF7E5-AD11-4845-8C28-9C3EAA64335C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721809608" sldId="593"/>
        </pc:sldMkLst>
      </pc:sldChg>
      <pc:sldChg chg="addSp delSp modSp new mod">
        <pc:chgData name="Cristian Chilipirea" userId="34ab170da5908fc4" providerId="LiveId" clId="{C4D7BFAF-8492-4353-B112-E10C3F2A6DC1}" dt="2021-04-28T22:26:18.635" v="1788" actId="1076"/>
        <pc:sldMkLst>
          <pc:docMk/>
          <pc:sldMk cId="3778930385" sldId="593"/>
        </pc:sldMkLst>
        <pc:spChg chg="mod">
          <ac:chgData name="Cristian Chilipirea" userId="34ab170da5908fc4" providerId="LiveId" clId="{C4D7BFAF-8492-4353-B112-E10C3F2A6DC1}" dt="2021-04-28T22:24:26.701" v="1786" actId="27636"/>
          <ac:spMkLst>
            <pc:docMk/>
            <pc:sldMk cId="3778930385" sldId="593"/>
            <ac:spMk id="3" creationId="{5145B16B-F3EE-490C-8136-519FBC2A7D09}"/>
          </ac:spMkLst>
        </pc:spChg>
        <pc:spChg chg="del">
          <ac:chgData name="Cristian Chilipirea" userId="34ab170da5908fc4" providerId="LiveId" clId="{C4D7BFAF-8492-4353-B112-E10C3F2A6DC1}" dt="2021-04-28T22:23:58.911" v="1776" actId="478"/>
          <ac:spMkLst>
            <pc:docMk/>
            <pc:sldMk cId="3778930385" sldId="593"/>
            <ac:spMk id="4" creationId="{249726C6-6F96-4D33-BD4A-693D48FF6935}"/>
          </ac:spMkLst>
        </pc:spChg>
        <pc:spChg chg="add mod">
          <ac:chgData name="Cristian Chilipirea" userId="34ab170da5908fc4" providerId="LiveId" clId="{C4D7BFAF-8492-4353-B112-E10C3F2A6DC1}" dt="2021-04-28T22:26:18.635" v="1788" actId="1076"/>
          <ac:spMkLst>
            <pc:docMk/>
            <pc:sldMk cId="3778930385" sldId="593"/>
            <ac:spMk id="6" creationId="{91CF1508-9ED2-4D9D-89A0-2B0A9C1D99EA}"/>
          </ac:spMkLst>
        </pc:spChg>
      </pc:sldChg>
      <pc:sldChg chg="addSp modSp new mod">
        <pc:chgData name="Cristian Chilipirea" userId="34ab170da5908fc4" providerId="LiveId" clId="{C4D7BFAF-8492-4353-B112-E10C3F2A6DC1}" dt="2021-04-28T23:48:36.611" v="1928" actId="1076"/>
        <pc:sldMkLst>
          <pc:docMk/>
          <pc:sldMk cId="1033846281" sldId="594"/>
        </pc:sldMkLst>
        <pc:spChg chg="mod">
          <ac:chgData name="Cristian Chilipirea" userId="34ab170da5908fc4" providerId="LiveId" clId="{C4D7BFAF-8492-4353-B112-E10C3F2A6DC1}" dt="2021-04-28T22:32:19.872" v="1816" actId="20577"/>
          <ac:spMkLst>
            <pc:docMk/>
            <pc:sldMk cId="1033846281" sldId="594"/>
            <ac:spMk id="3" creationId="{FF961120-A4D1-45E7-A3F9-CE319A906C37}"/>
          </ac:spMkLst>
        </pc:spChg>
        <pc:spChg chg="mod">
          <ac:chgData name="Cristian Chilipirea" userId="34ab170da5908fc4" providerId="LiveId" clId="{C4D7BFAF-8492-4353-B112-E10C3F2A6DC1}" dt="2021-04-28T23:48:19.644" v="1926" actId="1076"/>
          <ac:spMkLst>
            <pc:docMk/>
            <pc:sldMk cId="1033846281" sldId="594"/>
            <ac:spMk id="4" creationId="{190E2A47-773B-40F0-A08C-D767307CEF07}"/>
          </ac:spMkLst>
        </pc:spChg>
        <pc:picChg chg="add mod">
          <ac:chgData name="Cristian Chilipirea" userId="34ab170da5908fc4" providerId="LiveId" clId="{C4D7BFAF-8492-4353-B112-E10C3F2A6DC1}" dt="2021-04-28T23:48:36.611" v="1928" actId="1076"/>
          <ac:picMkLst>
            <pc:docMk/>
            <pc:sldMk cId="1033846281" sldId="594"/>
            <ac:picMk id="6" creationId="{5AC4300C-DFED-4D0F-9744-64874D8A9556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52650194" sldId="594"/>
        </pc:sldMkLst>
      </pc:sldChg>
      <pc:sldChg chg="addSp delSp modSp new mod">
        <pc:chgData name="Cristian Chilipirea" userId="34ab170da5908fc4" providerId="LiveId" clId="{C4D7BFAF-8492-4353-B112-E10C3F2A6DC1}" dt="2021-04-28T23:48:13.812" v="1925" actId="20577"/>
        <pc:sldMkLst>
          <pc:docMk/>
          <pc:sldMk cId="1502045474" sldId="595"/>
        </pc:sldMkLst>
        <pc:spChg chg="mod">
          <ac:chgData name="Cristian Chilipirea" userId="34ab170da5908fc4" providerId="LiveId" clId="{C4D7BFAF-8492-4353-B112-E10C3F2A6DC1}" dt="2021-04-28T23:48:13.812" v="1925" actId="20577"/>
          <ac:spMkLst>
            <pc:docMk/>
            <pc:sldMk cId="1502045474" sldId="595"/>
            <ac:spMk id="3" creationId="{85CB142B-ABE7-429C-9FEA-22A4C6FAB8EE}"/>
          </ac:spMkLst>
        </pc:spChg>
        <pc:spChg chg="del">
          <ac:chgData name="Cristian Chilipirea" userId="34ab170da5908fc4" providerId="LiveId" clId="{C4D7BFAF-8492-4353-B112-E10C3F2A6DC1}" dt="2021-04-28T23:47:56.161" v="1871" actId="478"/>
          <ac:spMkLst>
            <pc:docMk/>
            <pc:sldMk cId="1502045474" sldId="595"/>
            <ac:spMk id="4" creationId="{826E841F-A1C6-4830-B32D-C791A722C438}"/>
          </ac:spMkLst>
        </pc:spChg>
        <pc:spChg chg="add mod">
          <ac:chgData name="Cristian Chilipirea" userId="34ab170da5908fc4" providerId="LiveId" clId="{C4D7BFAF-8492-4353-B112-E10C3F2A6DC1}" dt="2021-04-28T23:48:02.280" v="1873" actId="1076"/>
          <ac:spMkLst>
            <pc:docMk/>
            <pc:sldMk cId="1502045474" sldId="595"/>
            <ac:spMk id="6" creationId="{A9B83171-0CD1-4A7F-834B-97B873B1CE07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107654315" sldId="59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73909108" sldId="596"/>
        </pc:sldMkLst>
      </pc:sldChg>
      <pc:sldChg chg="addSp delSp modSp new mod">
        <pc:chgData name="Cristian Chilipirea" userId="34ab170da5908fc4" providerId="LiveId" clId="{C4D7BFAF-8492-4353-B112-E10C3F2A6DC1}" dt="2021-04-28T23:49:37.151" v="1974" actId="1076"/>
        <pc:sldMkLst>
          <pc:docMk/>
          <pc:sldMk cId="1145266778" sldId="596"/>
        </pc:sldMkLst>
        <pc:spChg chg="mod">
          <ac:chgData name="Cristian Chilipirea" userId="34ab170da5908fc4" providerId="LiveId" clId="{C4D7BFAF-8492-4353-B112-E10C3F2A6DC1}" dt="2021-04-28T23:48:58.685" v="1964" actId="20577"/>
          <ac:spMkLst>
            <pc:docMk/>
            <pc:sldMk cId="1145266778" sldId="596"/>
            <ac:spMk id="3" creationId="{A0DAE0BE-25FC-4C30-B0D3-4BAAAFA0D353}"/>
          </ac:spMkLst>
        </pc:spChg>
        <pc:spChg chg="del">
          <ac:chgData name="Cristian Chilipirea" userId="34ab170da5908fc4" providerId="LiveId" clId="{C4D7BFAF-8492-4353-B112-E10C3F2A6DC1}" dt="2021-04-28T23:49:02.580" v="1965" actId="478"/>
          <ac:spMkLst>
            <pc:docMk/>
            <pc:sldMk cId="1145266778" sldId="596"/>
            <ac:spMk id="4" creationId="{A276F072-9FB1-4F04-AD2B-E72CC4DDC119}"/>
          </ac:spMkLst>
        </pc:spChg>
        <pc:picChg chg="add mod">
          <ac:chgData name="Cristian Chilipirea" userId="34ab170da5908fc4" providerId="LiveId" clId="{C4D7BFAF-8492-4353-B112-E10C3F2A6DC1}" dt="2021-04-28T23:49:35.260" v="1973" actId="14100"/>
          <ac:picMkLst>
            <pc:docMk/>
            <pc:sldMk cId="1145266778" sldId="596"/>
            <ac:picMk id="6" creationId="{7E82703E-4BC8-4DDC-9BCD-06D106377C95}"/>
          </ac:picMkLst>
        </pc:picChg>
        <pc:picChg chg="add mod">
          <ac:chgData name="Cristian Chilipirea" userId="34ab170da5908fc4" providerId="LiveId" clId="{C4D7BFAF-8492-4353-B112-E10C3F2A6DC1}" dt="2021-04-28T23:49:37.151" v="1974" actId="1076"/>
          <ac:picMkLst>
            <pc:docMk/>
            <pc:sldMk cId="1145266778" sldId="596"/>
            <ac:picMk id="7" creationId="{C46DCE67-EA4C-4E19-8EC0-977F3752F80E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243481846" sldId="597"/>
        </pc:sldMkLst>
      </pc:sldChg>
      <pc:sldChg chg="new">
        <pc:chgData name="Cristian Chilipirea" userId="34ab170da5908fc4" providerId="LiveId" clId="{C4D7BFAF-8492-4353-B112-E10C3F2A6DC1}" dt="2021-04-28T23:49:45.566" v="1975" actId="680"/>
        <pc:sldMkLst>
          <pc:docMk/>
          <pc:sldMk cId="2670773601" sldId="59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517167474" sldId="598"/>
        </pc:sldMkLst>
      </pc:sldChg>
      <pc:sldChg chg="new">
        <pc:chgData name="Cristian Chilipirea" userId="34ab170da5908fc4" providerId="LiveId" clId="{C4D7BFAF-8492-4353-B112-E10C3F2A6DC1}" dt="2021-04-28T23:49:48.371" v="1976" actId="680"/>
        <pc:sldMkLst>
          <pc:docMk/>
          <pc:sldMk cId="4159447154" sldId="598"/>
        </pc:sldMkLst>
      </pc:sldChg>
      <pc:sldChg chg="modSp new mod">
        <pc:chgData name="Cristian Chilipirea" userId="34ab170da5908fc4" providerId="LiveId" clId="{C4D7BFAF-8492-4353-B112-E10C3F2A6DC1}" dt="2021-04-28T23:50:20.166" v="2004" actId="20577"/>
        <pc:sldMkLst>
          <pc:docMk/>
          <pc:sldMk cId="2548242487" sldId="599"/>
        </pc:sldMkLst>
        <pc:spChg chg="mod">
          <ac:chgData name="Cristian Chilipirea" userId="34ab170da5908fc4" providerId="LiveId" clId="{C4D7BFAF-8492-4353-B112-E10C3F2A6DC1}" dt="2021-04-28T23:50:15.141" v="1983" actId="20577"/>
          <ac:spMkLst>
            <pc:docMk/>
            <pc:sldMk cId="2548242487" sldId="599"/>
            <ac:spMk id="3" creationId="{20F0B755-B010-4CB5-8369-810428BEAB9C}"/>
          </ac:spMkLst>
        </pc:spChg>
        <pc:spChg chg="mod">
          <ac:chgData name="Cristian Chilipirea" userId="34ab170da5908fc4" providerId="LiveId" clId="{C4D7BFAF-8492-4353-B112-E10C3F2A6DC1}" dt="2021-04-28T23:50:20.166" v="2004" actId="20577"/>
          <ac:spMkLst>
            <pc:docMk/>
            <pc:sldMk cId="2548242487" sldId="599"/>
            <ac:spMk id="4" creationId="{AA88BDFE-6CB2-4102-B63B-9871135F1205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81293725" sldId="599"/>
        </pc:sldMkLst>
      </pc:sldChg>
      <pc:sldChg chg="new">
        <pc:chgData name="Cristian Chilipirea" userId="34ab170da5908fc4" providerId="LiveId" clId="{C4D7BFAF-8492-4353-B112-E10C3F2A6DC1}" dt="2021-04-28T23:50:54.670" v="2005" actId="680"/>
        <pc:sldMkLst>
          <pc:docMk/>
          <pc:sldMk cId="3120786791" sldId="60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344656626" sldId="600"/>
        </pc:sldMkLst>
      </pc:sldChg>
      <pc:sldChg chg="addSp delSp modSp new mod">
        <pc:chgData name="Cristian Chilipirea" userId="34ab170da5908fc4" providerId="LiveId" clId="{C4D7BFAF-8492-4353-B112-E10C3F2A6DC1}" dt="2021-04-28T23:53:03.804" v="2042" actId="1076"/>
        <pc:sldMkLst>
          <pc:docMk/>
          <pc:sldMk cId="779825246" sldId="601"/>
        </pc:sldMkLst>
        <pc:spChg chg="mod">
          <ac:chgData name="Cristian Chilipirea" userId="34ab170da5908fc4" providerId="LiveId" clId="{C4D7BFAF-8492-4353-B112-E10C3F2A6DC1}" dt="2021-04-28T23:51:03.293" v="2032" actId="20577"/>
          <ac:spMkLst>
            <pc:docMk/>
            <pc:sldMk cId="779825246" sldId="601"/>
            <ac:spMk id="3" creationId="{4D76578E-0E25-4522-8674-1796EAE92E1C}"/>
          </ac:spMkLst>
        </pc:spChg>
        <pc:spChg chg="del">
          <ac:chgData name="Cristian Chilipirea" userId="34ab170da5908fc4" providerId="LiveId" clId="{C4D7BFAF-8492-4353-B112-E10C3F2A6DC1}" dt="2021-04-28T23:52:43.590" v="2033" actId="478"/>
          <ac:spMkLst>
            <pc:docMk/>
            <pc:sldMk cId="779825246" sldId="601"/>
            <ac:spMk id="4" creationId="{9BF66635-AA45-4EF2-AFFE-C3209437F10C}"/>
          </ac:spMkLst>
        </pc:spChg>
        <pc:spChg chg="add mod">
          <ac:chgData name="Cristian Chilipirea" userId="34ab170da5908fc4" providerId="LiveId" clId="{C4D7BFAF-8492-4353-B112-E10C3F2A6DC1}" dt="2021-04-28T23:52:59.053" v="2041" actId="20577"/>
          <ac:spMkLst>
            <pc:docMk/>
            <pc:sldMk cId="779825246" sldId="601"/>
            <ac:spMk id="5" creationId="{22FB0E56-C768-4523-B68B-1B469B372E94}"/>
          </ac:spMkLst>
        </pc:spChg>
        <pc:picChg chg="add mod">
          <ac:chgData name="Cristian Chilipirea" userId="34ab170da5908fc4" providerId="LiveId" clId="{C4D7BFAF-8492-4353-B112-E10C3F2A6DC1}" dt="2021-04-28T23:53:03.804" v="2042" actId="1076"/>
          <ac:picMkLst>
            <pc:docMk/>
            <pc:sldMk cId="779825246" sldId="601"/>
            <ac:picMk id="6" creationId="{0EEF13B3-741F-4A73-9675-19E09850A9A8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93204715" sldId="601"/>
        </pc:sldMkLst>
      </pc:sldChg>
      <pc:sldChg chg="addSp delSp modSp new mod">
        <pc:chgData name="Cristian Chilipirea" userId="34ab170da5908fc4" providerId="LiveId" clId="{C4D7BFAF-8492-4353-B112-E10C3F2A6DC1}" dt="2021-04-28T23:55:02.317" v="2075" actId="20577"/>
        <pc:sldMkLst>
          <pc:docMk/>
          <pc:sldMk cId="1273179925" sldId="602"/>
        </pc:sldMkLst>
        <pc:spChg chg="mod">
          <ac:chgData name="Cristian Chilipirea" userId="34ab170da5908fc4" providerId="LiveId" clId="{C4D7BFAF-8492-4353-B112-E10C3F2A6DC1}" dt="2021-04-28T23:55:02.317" v="2075" actId="20577"/>
          <ac:spMkLst>
            <pc:docMk/>
            <pc:sldMk cId="1273179925" sldId="602"/>
            <ac:spMk id="3" creationId="{A548D309-BEE8-431D-929E-2CB57427F346}"/>
          </ac:spMkLst>
        </pc:spChg>
        <pc:spChg chg="del">
          <ac:chgData name="Cristian Chilipirea" userId="34ab170da5908fc4" providerId="LiveId" clId="{C4D7BFAF-8492-4353-B112-E10C3F2A6DC1}" dt="2021-04-28T23:54:48.865" v="2044" actId="478"/>
          <ac:spMkLst>
            <pc:docMk/>
            <pc:sldMk cId="1273179925" sldId="602"/>
            <ac:spMk id="4" creationId="{05F5260B-78AF-4E0F-90D3-18C31082344B}"/>
          </ac:spMkLst>
        </pc:spChg>
        <pc:spChg chg="add mod">
          <ac:chgData name="Cristian Chilipirea" userId="34ab170da5908fc4" providerId="LiveId" clId="{C4D7BFAF-8492-4353-B112-E10C3F2A6DC1}" dt="2021-04-28T23:54:54.919" v="2046" actId="1076"/>
          <ac:spMkLst>
            <pc:docMk/>
            <pc:sldMk cId="1273179925" sldId="602"/>
            <ac:spMk id="5" creationId="{537B06AD-DB47-4B26-994E-FCF1D04E1696}"/>
          </ac:spMkLst>
        </pc:spChg>
        <pc:picChg chg="add mod">
          <ac:chgData name="Cristian Chilipirea" userId="34ab170da5908fc4" providerId="LiveId" clId="{C4D7BFAF-8492-4353-B112-E10C3F2A6DC1}" dt="2021-04-28T23:54:54.919" v="2046" actId="1076"/>
          <ac:picMkLst>
            <pc:docMk/>
            <pc:sldMk cId="1273179925" sldId="602"/>
            <ac:picMk id="6" creationId="{D7D90571-6467-42DC-AABE-E394F3F510CD}"/>
          </ac:picMkLst>
        </pc:picChg>
        <pc:picChg chg="add mod">
          <ac:chgData name="Cristian Chilipirea" userId="34ab170da5908fc4" providerId="LiveId" clId="{C4D7BFAF-8492-4353-B112-E10C3F2A6DC1}" dt="2021-04-28T23:54:54.919" v="2046" actId="1076"/>
          <ac:picMkLst>
            <pc:docMk/>
            <pc:sldMk cId="1273179925" sldId="602"/>
            <ac:picMk id="7" creationId="{23B355AE-3DBE-4460-974F-11CCDCCC0AC0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13620458" sldId="60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80406607" sldId="603"/>
        </pc:sldMkLst>
      </pc:sldChg>
      <pc:sldChg chg="addSp delSp modSp new mod">
        <pc:chgData name="Cristian Chilipirea" userId="34ab170da5908fc4" providerId="LiveId" clId="{C4D7BFAF-8492-4353-B112-E10C3F2A6DC1}" dt="2021-04-28T23:55:53.681" v="2082" actId="404"/>
        <pc:sldMkLst>
          <pc:docMk/>
          <pc:sldMk cId="4161207633" sldId="603"/>
        </pc:sldMkLst>
        <pc:spChg chg="mod">
          <ac:chgData name="Cristian Chilipirea" userId="34ab170da5908fc4" providerId="LiveId" clId="{C4D7BFAF-8492-4353-B112-E10C3F2A6DC1}" dt="2021-04-28T23:55:24.116" v="2077"/>
          <ac:spMkLst>
            <pc:docMk/>
            <pc:sldMk cId="4161207633" sldId="603"/>
            <ac:spMk id="3" creationId="{F1631D5A-0122-41B3-AE18-DF22F29F0AB7}"/>
          </ac:spMkLst>
        </pc:spChg>
        <pc:spChg chg="del">
          <ac:chgData name="Cristian Chilipirea" userId="34ab170da5908fc4" providerId="LiveId" clId="{C4D7BFAF-8492-4353-B112-E10C3F2A6DC1}" dt="2021-04-28T23:55:43.722" v="2078" actId="478"/>
          <ac:spMkLst>
            <pc:docMk/>
            <pc:sldMk cId="4161207633" sldId="603"/>
            <ac:spMk id="4" creationId="{9C963EB5-B454-4825-83B5-5AC43035F307}"/>
          </ac:spMkLst>
        </pc:spChg>
        <pc:spChg chg="add mod">
          <ac:chgData name="Cristian Chilipirea" userId="34ab170da5908fc4" providerId="LiveId" clId="{C4D7BFAF-8492-4353-B112-E10C3F2A6DC1}" dt="2021-04-28T23:55:53.681" v="2082" actId="404"/>
          <ac:spMkLst>
            <pc:docMk/>
            <pc:sldMk cId="4161207633" sldId="603"/>
            <ac:spMk id="5" creationId="{C18EADAB-3D74-416E-A209-73085E82A301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564921088" sldId="604"/>
        </pc:sldMkLst>
      </pc:sldChg>
      <pc:sldChg chg="addSp delSp modSp new mod">
        <pc:chgData name="Cristian Chilipirea" userId="34ab170da5908fc4" providerId="LiveId" clId="{C4D7BFAF-8492-4353-B112-E10C3F2A6DC1}" dt="2021-04-28T23:56:47.538" v="2106" actId="1076"/>
        <pc:sldMkLst>
          <pc:docMk/>
          <pc:sldMk cId="2069385032" sldId="604"/>
        </pc:sldMkLst>
        <pc:spChg chg="mod">
          <ac:chgData name="Cristian Chilipirea" userId="34ab170da5908fc4" providerId="LiveId" clId="{C4D7BFAF-8492-4353-B112-E10C3F2A6DC1}" dt="2021-04-28T23:56:37.853" v="2103" actId="20577"/>
          <ac:spMkLst>
            <pc:docMk/>
            <pc:sldMk cId="2069385032" sldId="604"/>
            <ac:spMk id="3" creationId="{A9EE355E-F06C-49E7-94F6-186D39917F25}"/>
          </ac:spMkLst>
        </pc:spChg>
        <pc:spChg chg="del">
          <ac:chgData name="Cristian Chilipirea" userId="34ab170da5908fc4" providerId="LiveId" clId="{C4D7BFAF-8492-4353-B112-E10C3F2A6DC1}" dt="2021-04-28T23:56:40.981" v="2104" actId="478"/>
          <ac:spMkLst>
            <pc:docMk/>
            <pc:sldMk cId="2069385032" sldId="604"/>
            <ac:spMk id="4" creationId="{60A82A33-DB2B-47C3-901D-D9E330ED6C85}"/>
          </ac:spMkLst>
        </pc:spChg>
        <pc:spChg chg="add mod">
          <ac:chgData name="Cristian Chilipirea" userId="34ab170da5908fc4" providerId="LiveId" clId="{C4D7BFAF-8492-4353-B112-E10C3F2A6DC1}" dt="2021-04-28T23:56:47.538" v="2106" actId="1076"/>
          <ac:spMkLst>
            <pc:docMk/>
            <pc:sldMk cId="2069385032" sldId="604"/>
            <ac:spMk id="5" creationId="{209D2503-F703-4041-AEB6-BA297DE94B4E}"/>
          </ac:spMkLst>
        </pc:spChg>
        <pc:graphicFrameChg chg="add mod">
          <ac:chgData name="Cristian Chilipirea" userId="34ab170da5908fc4" providerId="LiveId" clId="{C4D7BFAF-8492-4353-B112-E10C3F2A6DC1}" dt="2021-04-28T23:56:47.538" v="2106" actId="1076"/>
          <ac:graphicFrameMkLst>
            <pc:docMk/>
            <pc:sldMk cId="2069385032" sldId="604"/>
            <ac:graphicFrameMk id="6" creationId="{4283C46E-4CC4-4D4B-BA3D-1972CB0EC59A}"/>
          </ac:graphicFrameMkLst>
        </pc:graphicFrameChg>
        <pc:graphicFrameChg chg="add mod">
          <ac:chgData name="Cristian Chilipirea" userId="34ab170da5908fc4" providerId="LiveId" clId="{C4D7BFAF-8492-4353-B112-E10C3F2A6DC1}" dt="2021-04-28T23:56:47.538" v="2106" actId="1076"/>
          <ac:graphicFrameMkLst>
            <pc:docMk/>
            <pc:sldMk cId="2069385032" sldId="604"/>
            <ac:graphicFrameMk id="7" creationId="{83CB7C88-37D4-475B-9114-13A081680454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8T23:57:28.553" v="2111" actId="1076"/>
        <pc:sldMkLst>
          <pc:docMk/>
          <pc:sldMk cId="898920690" sldId="605"/>
        </pc:sldMkLst>
        <pc:spChg chg="mod">
          <ac:chgData name="Cristian Chilipirea" userId="34ab170da5908fc4" providerId="LiveId" clId="{C4D7BFAF-8492-4353-B112-E10C3F2A6DC1}" dt="2021-04-28T23:57:17.805" v="2108"/>
          <ac:spMkLst>
            <pc:docMk/>
            <pc:sldMk cId="898920690" sldId="605"/>
            <ac:spMk id="3" creationId="{883DCEA0-8EBD-4187-B1BF-42571B91C804}"/>
          </ac:spMkLst>
        </pc:spChg>
        <pc:spChg chg="del">
          <ac:chgData name="Cristian Chilipirea" userId="34ab170da5908fc4" providerId="LiveId" clId="{C4D7BFAF-8492-4353-B112-E10C3F2A6DC1}" dt="2021-04-28T23:57:20.062" v="2109" actId="478"/>
          <ac:spMkLst>
            <pc:docMk/>
            <pc:sldMk cId="898920690" sldId="605"/>
            <ac:spMk id="4" creationId="{8A519090-F208-434E-9E14-56B86BEC30A6}"/>
          </ac:spMkLst>
        </pc:spChg>
        <pc:spChg chg="add mod">
          <ac:chgData name="Cristian Chilipirea" userId="34ab170da5908fc4" providerId="LiveId" clId="{C4D7BFAF-8492-4353-B112-E10C3F2A6DC1}" dt="2021-04-28T23:57:28.553" v="2111" actId="1076"/>
          <ac:spMkLst>
            <pc:docMk/>
            <pc:sldMk cId="898920690" sldId="605"/>
            <ac:spMk id="6" creationId="{BA239B53-F03D-46EF-8A94-7C6DC6D0A3F6}"/>
          </ac:spMkLst>
        </pc:spChg>
        <pc:graphicFrameChg chg="add mod">
          <ac:chgData name="Cristian Chilipirea" userId="34ab170da5908fc4" providerId="LiveId" clId="{C4D7BFAF-8492-4353-B112-E10C3F2A6DC1}" dt="2021-04-28T23:57:28.553" v="2111" actId="1076"/>
          <ac:graphicFrameMkLst>
            <pc:docMk/>
            <pc:sldMk cId="898920690" sldId="605"/>
            <ac:graphicFrameMk id="5" creationId="{754D563E-5290-4B1B-8A54-76E2DCB4C533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01226959" sldId="60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3343067" sldId="606"/>
        </pc:sldMkLst>
      </pc:sldChg>
      <pc:sldChg chg="addSp delSp modSp new mod modAnim">
        <pc:chgData name="Cristian Chilipirea" userId="34ab170da5908fc4" providerId="LiveId" clId="{C4D7BFAF-8492-4353-B112-E10C3F2A6DC1}" dt="2021-04-28T23:57:55.772" v="2116" actId="1076"/>
        <pc:sldMkLst>
          <pc:docMk/>
          <pc:sldMk cId="3592049631" sldId="606"/>
        </pc:sldMkLst>
        <pc:spChg chg="mod">
          <ac:chgData name="Cristian Chilipirea" userId="34ab170da5908fc4" providerId="LiveId" clId="{C4D7BFAF-8492-4353-B112-E10C3F2A6DC1}" dt="2021-04-28T23:57:45.813" v="2113"/>
          <ac:spMkLst>
            <pc:docMk/>
            <pc:sldMk cId="3592049631" sldId="606"/>
            <ac:spMk id="3" creationId="{9331DC79-564D-481A-97EE-91A5EBE37BF0}"/>
          </ac:spMkLst>
        </pc:spChg>
        <pc:spChg chg="del">
          <ac:chgData name="Cristian Chilipirea" userId="34ab170da5908fc4" providerId="LiveId" clId="{C4D7BFAF-8492-4353-B112-E10C3F2A6DC1}" dt="2021-04-28T23:57:51.389" v="2114" actId="478"/>
          <ac:spMkLst>
            <pc:docMk/>
            <pc:sldMk cId="3592049631" sldId="606"/>
            <ac:spMk id="4" creationId="{3F66EA84-17CB-4C55-A6CA-16EB9DF3FAA6}"/>
          </ac:spMkLst>
        </pc:spChg>
        <pc:graphicFrameChg chg="add mod">
          <ac:chgData name="Cristian Chilipirea" userId="34ab170da5908fc4" providerId="LiveId" clId="{C4D7BFAF-8492-4353-B112-E10C3F2A6DC1}" dt="2021-04-28T23:57:55.772" v="2116" actId="1076"/>
          <ac:graphicFrameMkLst>
            <pc:docMk/>
            <pc:sldMk cId="3592049631" sldId="606"/>
            <ac:graphicFrameMk id="5" creationId="{C3F473BA-C423-490A-8150-623A038FA9C8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8T23:59:15.041" v="2122" actId="1076"/>
        <pc:sldMkLst>
          <pc:docMk/>
          <pc:sldMk cId="789024028" sldId="607"/>
        </pc:sldMkLst>
        <pc:spChg chg="mod">
          <ac:chgData name="Cristian Chilipirea" userId="34ab170da5908fc4" providerId="LiveId" clId="{C4D7BFAF-8492-4353-B112-E10C3F2A6DC1}" dt="2021-04-28T23:58:49.005" v="2118"/>
          <ac:spMkLst>
            <pc:docMk/>
            <pc:sldMk cId="789024028" sldId="607"/>
            <ac:spMk id="3" creationId="{EA065EC9-677A-47D8-B304-E15DB9E804E4}"/>
          </ac:spMkLst>
        </pc:spChg>
        <pc:spChg chg="del">
          <ac:chgData name="Cristian Chilipirea" userId="34ab170da5908fc4" providerId="LiveId" clId="{C4D7BFAF-8492-4353-B112-E10C3F2A6DC1}" dt="2021-04-28T23:58:59.205" v="2119" actId="478"/>
          <ac:spMkLst>
            <pc:docMk/>
            <pc:sldMk cId="789024028" sldId="607"/>
            <ac:spMk id="4" creationId="{FD81CC35-BFE1-43E4-A8E3-9C712DC1A0EF}"/>
          </ac:spMkLst>
        </pc:spChg>
        <pc:spChg chg="add mod">
          <ac:chgData name="Cristian Chilipirea" userId="34ab170da5908fc4" providerId="LiveId" clId="{C4D7BFAF-8492-4353-B112-E10C3F2A6DC1}" dt="2021-04-28T23:59:15.041" v="2122" actId="1076"/>
          <ac:spMkLst>
            <pc:docMk/>
            <pc:sldMk cId="789024028" sldId="607"/>
            <ac:spMk id="5" creationId="{F5FA0D12-3AD7-4653-82CE-9664EFE80755}"/>
          </ac:spMkLst>
        </pc:spChg>
        <pc:picChg chg="add mod">
          <ac:chgData name="Cristian Chilipirea" userId="34ab170da5908fc4" providerId="LiveId" clId="{C4D7BFAF-8492-4353-B112-E10C3F2A6DC1}" dt="2021-04-28T23:59:15.041" v="2122" actId="1076"/>
          <ac:picMkLst>
            <pc:docMk/>
            <pc:sldMk cId="789024028" sldId="607"/>
            <ac:picMk id="6" creationId="{7C379407-C45C-4912-B44C-0E88AACA6DFD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022158176" sldId="60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91594820" sldId="608"/>
        </pc:sldMkLst>
      </pc:sldChg>
      <pc:sldChg chg="addSp delSp modSp new mod">
        <pc:chgData name="Cristian Chilipirea" userId="34ab170da5908fc4" providerId="LiveId" clId="{C4D7BFAF-8492-4353-B112-E10C3F2A6DC1}" dt="2021-04-29T00:00:10.933" v="2127" actId="1076"/>
        <pc:sldMkLst>
          <pc:docMk/>
          <pc:sldMk cId="3723322331" sldId="608"/>
        </pc:sldMkLst>
        <pc:spChg chg="mod">
          <ac:chgData name="Cristian Chilipirea" userId="34ab170da5908fc4" providerId="LiveId" clId="{C4D7BFAF-8492-4353-B112-E10C3F2A6DC1}" dt="2021-04-29T00:00:01.634" v="2124"/>
          <ac:spMkLst>
            <pc:docMk/>
            <pc:sldMk cId="3723322331" sldId="608"/>
            <ac:spMk id="3" creationId="{4C27B6DE-8D86-429F-996B-F359CB4EAABC}"/>
          </ac:spMkLst>
        </pc:spChg>
        <pc:spChg chg="del">
          <ac:chgData name="Cristian Chilipirea" userId="34ab170da5908fc4" providerId="LiveId" clId="{C4D7BFAF-8492-4353-B112-E10C3F2A6DC1}" dt="2021-04-29T00:00:07.341" v="2125" actId="478"/>
          <ac:spMkLst>
            <pc:docMk/>
            <pc:sldMk cId="3723322331" sldId="608"/>
            <ac:spMk id="4" creationId="{8C4BB295-5182-48E7-B89D-CFA4FF031240}"/>
          </ac:spMkLst>
        </pc:spChg>
        <pc:graphicFrameChg chg="add mod">
          <ac:chgData name="Cristian Chilipirea" userId="34ab170da5908fc4" providerId="LiveId" clId="{C4D7BFAF-8492-4353-B112-E10C3F2A6DC1}" dt="2021-04-29T00:00:10.933" v="2127" actId="1076"/>
          <ac:graphicFrameMkLst>
            <pc:docMk/>
            <pc:sldMk cId="3723322331" sldId="608"/>
            <ac:graphicFrameMk id="5" creationId="{83791BF2-0C2A-4AB3-BA43-9E806CA078E6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9T00:00:28.112" v="2132" actId="1076"/>
        <pc:sldMkLst>
          <pc:docMk/>
          <pc:sldMk cId="1072589837" sldId="609"/>
        </pc:sldMkLst>
        <pc:spChg chg="mod">
          <ac:chgData name="Cristian Chilipirea" userId="34ab170da5908fc4" providerId="LiveId" clId="{C4D7BFAF-8492-4353-B112-E10C3F2A6DC1}" dt="2021-04-29T00:00:17.650" v="2129"/>
          <ac:spMkLst>
            <pc:docMk/>
            <pc:sldMk cId="1072589837" sldId="609"/>
            <ac:spMk id="3" creationId="{4393C3E4-ACEF-49B3-A718-368E03BBF36E}"/>
          </ac:spMkLst>
        </pc:spChg>
        <pc:spChg chg="del">
          <ac:chgData name="Cristian Chilipirea" userId="34ab170da5908fc4" providerId="LiveId" clId="{C4D7BFAF-8492-4353-B112-E10C3F2A6DC1}" dt="2021-04-29T00:00:24.922" v="2130" actId="478"/>
          <ac:spMkLst>
            <pc:docMk/>
            <pc:sldMk cId="1072589837" sldId="609"/>
            <ac:spMk id="4" creationId="{AB802AAD-DD2E-4A45-9C72-085B0898B109}"/>
          </ac:spMkLst>
        </pc:spChg>
        <pc:graphicFrameChg chg="add mod">
          <ac:chgData name="Cristian Chilipirea" userId="34ab170da5908fc4" providerId="LiveId" clId="{C4D7BFAF-8492-4353-B112-E10C3F2A6DC1}" dt="2021-04-29T00:00:28.112" v="2132" actId="1076"/>
          <ac:graphicFrameMkLst>
            <pc:docMk/>
            <pc:sldMk cId="1072589837" sldId="609"/>
            <ac:graphicFrameMk id="5" creationId="{1B86269D-4BC3-476F-8934-DAEDC86A0811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09278683" sldId="60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49983953" sldId="61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89018396" sldId="61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31828985" sldId="61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65371283" sldId="61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74678047" sldId="61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251946070" sldId="61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0381576" sldId="61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8640098" sldId="61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12581854" sldId="61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241573006" sldId="61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05510003" sldId="62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72625057" sldId="62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52933144" sldId="62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539457270" sldId="62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53619779" sldId="62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378701208" sldId="62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026286437" sldId="62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03869832" sldId="62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03823963" sldId="62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62712214" sldId="62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50275832" sldId="63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93874284" sldId="63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22361474" sldId="63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024332127" sldId="63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15113112" sldId="63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609844851" sldId="63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84986093" sldId="63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77078922" sldId="63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4097984" sldId="63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10708649" sldId="63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66142120" sldId="64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32422179" sldId="64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67264409" sldId="64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87143267" sldId="64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678032556" sldId="64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80937152" sldId="64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643691122" sldId="64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61943195" sldId="64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44363143" sldId="64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69475865" sldId="64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19478411" sldId="65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781859144" sldId="65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93351861" sldId="65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34152904" sldId="65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5616758" sldId="65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35296854" sldId="65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0328869" sldId="65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022169465" sldId="65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095087201" sldId="65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54971903" sldId="65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98766079" sldId="66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09782788" sldId="66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322885" sldId="662"/>
        </pc:sldMkLst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2C829AE-F0BF-410D-95AA-6603C1AB8DCB}"/>
    <pc:docChg chg="undo custSel addSld delSld modSld sldOrd">
      <pc:chgData name="Cristian Chilipirea" userId="34ab170da5908fc4" providerId="LiveId" clId="{02C829AE-F0BF-410D-95AA-6603C1AB8DCB}" dt="2021-04-26T07:50:02.903" v="2128" actId="20577"/>
      <pc:docMkLst>
        <pc:docMk/>
      </pc:docMkLst>
      <pc:sldChg chg="modSp mod">
        <pc:chgData name="Cristian Chilipirea" userId="34ab170da5908fc4" providerId="LiveId" clId="{02C829AE-F0BF-410D-95AA-6603C1AB8DCB}" dt="2021-04-25T20:30:16.383" v="15" actId="20577"/>
        <pc:sldMkLst>
          <pc:docMk/>
          <pc:sldMk cId="736295071" sldId="256"/>
        </pc:sldMkLst>
        <pc:spChg chg="mod">
          <ac:chgData name="Cristian Chilipirea" userId="34ab170da5908fc4" providerId="LiveId" clId="{02C829AE-F0BF-410D-95AA-6603C1AB8DCB}" dt="2021-04-25T20:30:16.383" v="1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2C829AE-F0BF-410D-95AA-6603C1AB8DCB}" dt="2021-04-25T20:51:23.653" v="387" actId="20577"/>
        <pc:sldMkLst>
          <pc:docMk/>
          <pc:sldMk cId="2478353957" sldId="571"/>
        </pc:sldMkLst>
        <pc:spChg chg="mod">
          <ac:chgData name="Cristian Chilipirea" userId="34ab170da5908fc4" providerId="LiveId" clId="{02C829AE-F0BF-410D-95AA-6603C1AB8DCB}" dt="2021-04-25T20:49:13.062" v="33" actId="20577"/>
          <ac:spMkLst>
            <pc:docMk/>
            <pc:sldMk cId="2478353957" sldId="571"/>
            <ac:spMk id="3" creationId="{2E874C42-7E35-4EF8-9212-5AB4ED99F2EF}"/>
          </ac:spMkLst>
        </pc:spChg>
        <pc:spChg chg="mod">
          <ac:chgData name="Cristian Chilipirea" userId="34ab170da5908fc4" providerId="LiveId" clId="{02C829AE-F0BF-410D-95AA-6603C1AB8DCB}" dt="2021-04-25T20:51:23.653" v="387" actId="20577"/>
          <ac:spMkLst>
            <pc:docMk/>
            <pc:sldMk cId="2478353957" sldId="571"/>
            <ac:spMk id="4" creationId="{7749C151-C6A1-4D57-B3C3-EF3CE7946823}"/>
          </ac:spMkLst>
        </pc:spChg>
      </pc:sldChg>
      <pc:sldChg chg="new">
        <pc:chgData name="Cristian Chilipirea" userId="34ab170da5908fc4" providerId="LiveId" clId="{02C829AE-F0BF-410D-95AA-6603C1AB8DCB}" dt="2021-04-25T20:51:54.836" v="388" actId="680"/>
        <pc:sldMkLst>
          <pc:docMk/>
          <pc:sldMk cId="381902536" sldId="572"/>
        </pc:sldMkLst>
      </pc:sldChg>
      <pc:sldChg chg="addSp delSp modSp new mod">
        <pc:chgData name="Cristian Chilipirea" userId="34ab170da5908fc4" providerId="LiveId" clId="{02C829AE-F0BF-410D-95AA-6603C1AB8DCB}" dt="2021-04-25T21:03:04.179" v="558" actId="20577"/>
        <pc:sldMkLst>
          <pc:docMk/>
          <pc:sldMk cId="3475407779" sldId="573"/>
        </pc:sldMkLst>
        <pc:spChg chg="mod">
          <ac:chgData name="Cristian Chilipirea" userId="34ab170da5908fc4" providerId="LiveId" clId="{02C829AE-F0BF-410D-95AA-6603C1AB8DCB}" dt="2021-04-25T20:53:03.293" v="448" actId="20577"/>
          <ac:spMkLst>
            <pc:docMk/>
            <pc:sldMk cId="3475407779" sldId="573"/>
            <ac:spMk id="3" creationId="{7D903C05-DBDA-4BB3-9132-5C00E4B3D9CF}"/>
          </ac:spMkLst>
        </pc:spChg>
        <pc:spChg chg="del">
          <ac:chgData name="Cristian Chilipirea" userId="34ab170da5908fc4" providerId="LiveId" clId="{02C829AE-F0BF-410D-95AA-6603C1AB8DCB}" dt="2021-04-25T20:53:54.937" v="449" actId="478"/>
          <ac:spMkLst>
            <pc:docMk/>
            <pc:sldMk cId="3475407779" sldId="573"/>
            <ac:spMk id="4" creationId="{5FA1E36A-641B-4515-959A-F8304CF74743}"/>
          </ac:spMkLst>
        </pc:spChg>
        <pc:spChg chg="add mod">
          <ac:chgData name="Cristian Chilipirea" userId="34ab170da5908fc4" providerId="LiveId" clId="{02C829AE-F0BF-410D-95AA-6603C1AB8DCB}" dt="2021-04-25T21:03:04.179" v="558" actId="20577"/>
          <ac:spMkLst>
            <pc:docMk/>
            <pc:sldMk cId="3475407779" sldId="573"/>
            <ac:spMk id="5" creationId="{E281E4AA-13CA-48ED-A769-821FB0B2A4D9}"/>
          </ac:spMkLst>
        </pc:spChg>
      </pc:sldChg>
      <pc:sldChg chg="addSp delSp modSp new mod">
        <pc:chgData name="Cristian Chilipirea" userId="34ab170da5908fc4" providerId="LiveId" clId="{02C829AE-F0BF-410D-95AA-6603C1AB8DCB}" dt="2021-04-25T21:12:30.096" v="652" actId="478"/>
        <pc:sldMkLst>
          <pc:docMk/>
          <pc:sldMk cId="3451640665" sldId="574"/>
        </pc:sldMkLst>
        <pc:spChg chg="mod">
          <ac:chgData name="Cristian Chilipirea" userId="34ab170da5908fc4" providerId="LiveId" clId="{02C829AE-F0BF-410D-95AA-6603C1AB8DCB}" dt="2021-04-25T21:06:31.938" v="596" actId="20577"/>
          <ac:spMkLst>
            <pc:docMk/>
            <pc:sldMk cId="3451640665" sldId="574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07:26.386" v="597" actId="478"/>
          <ac:spMkLst>
            <pc:docMk/>
            <pc:sldMk cId="3451640665" sldId="574"/>
            <ac:spMk id="4" creationId="{65A9C4F9-1562-4B9B-8626-59C7189F6241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5" creationId="{FDA4FA28-5616-48A4-ACD4-A79308622AC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6" creationId="{B2715444-48C5-49F8-9AE8-4969CBEE1C3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7" creationId="{533E66B4-185A-4C59-9E38-52FC81B7D24E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8" creationId="{7A827CA9-B4F4-4653-8594-934292EFFB88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9" creationId="{187ED636-83E8-4356-8145-852F6B26C750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0" creationId="{DF8BDC66-AAC9-406D-A960-023D25D0F31A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1" creationId="{C1C00AC7-8AE8-432E-91C0-C49213892C4D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2" creationId="{75132A8D-6352-48CE-8698-B5429C8BFCF5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3" creationId="{FCA4E63F-2FA5-44C6-9D82-51396404AD2C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4" creationId="{B2C25C53-80F1-42EB-95E2-3B281623657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1" creationId="{2AF41F9C-6983-48E7-BED6-C582CC265F2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2" creationId="{B27FC07D-0246-4F60-AD62-C8C87B33AB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3" creationId="{8FA91123-5C3B-41E3-8CB8-7A184CD6DF45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4" creationId="{78C6BFD4-5BD2-4D89-95DD-78D5104C7C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5" creationId="{CF65D465-23B0-4DDE-8E35-82F203354D8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6" creationId="{565E01F3-DD41-4999-97C3-743021AC87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7" creationId="{28A7C987-3C3C-4433-AB5A-D4A75F9227C6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8" creationId="{0B8B693B-CD2D-4A3C-A576-07C31F74208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5" creationId="{5656491C-8CFD-4D94-B193-1C3995AF11B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6" creationId="{ED81DC2F-D574-4E63-869D-48FCCFB3C9C1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7" creationId="{5AF1FBED-7317-4337-8D6B-83F8F016236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8" creationId="{EA07E593-79D2-4FED-A62F-78B1334D89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9" creationId="{F9557B16-B95C-4AEB-8BF2-18DA72EFFE9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0" creationId="{A29AD035-C6E4-46F2-B63D-95B1C599ABC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1" creationId="{3E9BE024-F59C-49F3-93A2-4C326039C10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2" creationId="{D95A9A20-DEF8-45DF-ADFD-BFC49328E23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1" creationId="{F78984A4-9CF2-4AC7-AFF4-44CB14D77591}"/>
          </ac:spMkLst>
        </pc:spChg>
        <pc:spChg chg="add mod">
          <ac:chgData name="Cristian Chilipirea" userId="34ab170da5908fc4" providerId="LiveId" clId="{02C829AE-F0BF-410D-95AA-6603C1AB8DCB}" dt="2021-04-25T21:11:00.176" v="634" actId="571"/>
          <ac:spMkLst>
            <pc:docMk/>
            <pc:sldMk cId="3451640665" sldId="574"/>
            <ac:spMk id="53" creationId="{B3F052A5-4696-442A-87C7-4C043DCCF8F8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5" creationId="{7CEE0BC3-17A7-4A03-A152-D7E5903786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6" creationId="{99D6A92A-E3E4-4033-94A3-EE65E61C33E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9" creationId="{E75DC767-4DA0-4257-A91F-00A9175B3A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2" creationId="{D04B8BF1-A0C6-4FFB-90D5-FA7A87CBEAA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4" creationId="{7118352E-D762-4185-9275-37CE4281C51E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6" creationId="{BF787303-D67F-4D4D-9075-5256362BD34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7" creationId="{0B604F81-F36D-41D3-8FB5-4646119545E7}"/>
          </ac:spMkLst>
        </pc:spChg>
        <pc:cxnChg chg="add del mod">
          <ac:chgData name="Cristian Chilipirea" userId="34ab170da5908fc4" providerId="LiveId" clId="{02C829AE-F0BF-410D-95AA-6603C1AB8DCB}" dt="2021-04-25T21:08:14.211" v="599" actId="478"/>
          <ac:cxnSpMkLst>
            <pc:docMk/>
            <pc:sldMk cId="3451640665" sldId="574"/>
            <ac:cxnSpMk id="15" creationId="{43E1C34A-A9D3-42B7-8B92-B65AF6135CA4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7" creationId="{6B6879E7-AACE-4228-98B7-AD17EAFBB32B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8" creationId="{C147403B-E9A0-4257-896B-358D757AF57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29" creationId="{F6C1E7EB-5780-4BC7-A768-AE0506BD85C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0" creationId="{897215D5-10E8-4203-BC67-BFC8E05ACE03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1" creationId="{D08B592F-284F-4EE0-A2B4-878D93BAAB70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2" creationId="{519A67AD-DBAC-4E4E-B210-47710C9DD199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3" creationId="{CD60E0FD-3A94-4514-BF98-A402D5F0B41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4" creationId="{782ECCE4-7860-4E10-BFCE-BBD79885C4B8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3" creationId="{B18955D0-6792-4EA9-ABB8-B828FD7A4C3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4" creationId="{E32BBE3E-0DB7-4069-B73B-1AA5556688D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5" creationId="{6469ACD7-1FA5-4D3D-8960-CAAF2EF9041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6" creationId="{F30E07DF-D953-49B0-BD57-31C23F9EA8F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7" creationId="{F796BBAD-4E31-4B19-BA6D-8568182FA3C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8" creationId="{EC28B5FA-E6D7-4255-8DBF-76D153E9640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9" creationId="{6DDCEA8C-DF46-47E3-8EF3-E50D036E04AF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50" creationId="{2012AC6C-B7B5-430B-A6DF-7A12F648DAC0}"/>
          </ac:cxnSpMkLst>
        </pc:cxnChg>
        <pc:cxnChg chg="add mod">
          <ac:chgData name="Cristian Chilipirea" userId="34ab170da5908fc4" providerId="LiveId" clId="{02C829AE-F0BF-410D-95AA-6603C1AB8DCB}" dt="2021-04-25T21:11:00.176" v="634" actId="571"/>
          <ac:cxnSpMkLst>
            <pc:docMk/>
            <pc:sldMk cId="3451640665" sldId="574"/>
            <ac:cxnSpMk id="54" creationId="{16E6402A-BCBE-472C-9FF3-019B59253F28}"/>
          </ac:cxnSpMkLst>
        </pc:cxnChg>
        <pc:cxnChg chg="add mod">
          <ac:chgData name="Cristian Chilipirea" userId="34ab170da5908fc4" providerId="LiveId" clId="{02C829AE-F0BF-410D-95AA-6603C1AB8DCB}" dt="2021-04-25T21:11:30.332" v="642" actId="571"/>
          <ac:cxnSpMkLst>
            <pc:docMk/>
            <pc:sldMk cId="3451640665" sldId="574"/>
            <ac:cxnSpMk id="61" creationId="{B08A6FFE-68D3-48D7-A920-AC2F7F48F57D}"/>
          </ac:cxnSpMkLst>
        </pc:cxnChg>
      </pc:sldChg>
      <pc:sldChg chg="delSp modSp add mod">
        <pc:chgData name="Cristian Chilipirea" userId="34ab170da5908fc4" providerId="LiveId" clId="{02C829AE-F0BF-410D-95AA-6603C1AB8DCB}" dt="2021-04-25T21:12:42.303" v="654" actId="478"/>
        <pc:sldMkLst>
          <pc:docMk/>
          <pc:sldMk cId="4034456695" sldId="575"/>
        </pc:sldMkLst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6" creationId="{ED81DC2F-D574-4E63-869D-48FCCFB3C9C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9" creationId="{F9557B16-B95C-4AEB-8BF2-18DA72EFFE9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2" creationId="{D95A9A20-DEF8-45DF-ADFD-BFC49328E23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50" creationId="{2012AC6C-B7B5-430B-A6DF-7A12F648DAC0}"/>
          </ac:cxnSpMkLst>
        </pc:cxnChg>
      </pc:sldChg>
      <pc:sldChg chg="delSp modSp add mod">
        <pc:chgData name="Cristian Chilipirea" userId="34ab170da5908fc4" providerId="LiveId" clId="{02C829AE-F0BF-410D-95AA-6603C1AB8DCB}" dt="2021-04-25T21:12:47.983" v="656" actId="478"/>
        <pc:sldMkLst>
          <pc:docMk/>
          <pc:sldMk cId="3201201374" sldId="576"/>
        </pc:sldMkLst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50" creationId="{2012AC6C-B7B5-430B-A6DF-7A12F648DAC0}"/>
          </ac:cxnSpMkLst>
        </pc:cxnChg>
      </pc:sldChg>
      <pc:sldChg chg="add">
        <pc:chgData name="Cristian Chilipirea" userId="34ab170da5908fc4" providerId="LiveId" clId="{02C829AE-F0BF-410D-95AA-6603C1AB8DCB}" dt="2021-04-25T21:12:45.476" v="655" actId="2890"/>
        <pc:sldMkLst>
          <pc:docMk/>
          <pc:sldMk cId="3487502292" sldId="577"/>
        </pc:sldMkLst>
      </pc:sldChg>
      <pc:sldChg chg="delSp modSp add mod">
        <pc:chgData name="Cristian Chilipirea" userId="34ab170da5908fc4" providerId="LiveId" clId="{02C829AE-F0BF-410D-95AA-6603C1AB8DCB}" dt="2021-04-25T21:14:34.472" v="680" actId="478"/>
        <pc:sldMkLst>
          <pc:docMk/>
          <pc:sldMk cId="708401650" sldId="578"/>
        </pc:sldMkLst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6" creationId="{B2715444-48C5-49F8-9AE8-4969CBEE1C3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7" creationId="{533E66B4-185A-4C59-9E38-52FC81B7D24E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8" creationId="{7A827CA9-B4F4-4653-8594-934292EFFB88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9" creationId="{187ED636-83E8-4356-8145-852F6B26C750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0" creationId="{DF8BDC66-AAC9-406D-A960-023D25D0F31A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1" creationId="{C1C00AC7-8AE8-432E-91C0-C49213892C4D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2" creationId="{75132A8D-6352-48CE-8698-B5429C8BFCF5}"/>
          </ac:spMkLst>
        </pc:spChg>
        <pc:spChg chg="del">
          <ac:chgData name="Cristian Chilipirea" userId="34ab170da5908fc4" providerId="LiveId" clId="{02C829AE-F0BF-410D-95AA-6603C1AB8DCB}" dt="2021-04-25T21:14:15.785" v="674" actId="478"/>
          <ac:spMkLst>
            <pc:docMk/>
            <pc:sldMk cId="708401650" sldId="578"/>
            <ac:spMk id="21" creationId="{2AF41F9C-6983-48E7-BED6-C582CC265F24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3" creationId="{8FA91123-5C3B-41E3-8CB8-7A184CD6DF45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4" creationId="{78C6BFD4-5BD2-4D89-95DD-78D5104C7C8C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6" creationId="{565E01F3-DD41-4999-97C3-743021AC87A9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7" creationId="{28A7C987-3C3C-4433-AB5A-D4A75F9227C6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8" creationId="{0B8B693B-CD2D-4A3C-A576-07C31F74208F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3:47.075" v="664" actId="478"/>
          <ac:spMkLst>
            <pc:docMk/>
            <pc:sldMk cId="708401650" sldId="578"/>
            <ac:spMk id="36" creationId="{ED81DC2F-D574-4E63-869D-48FCCFB3C9C1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3:53.438" v="666" actId="478"/>
          <ac:spMkLst>
            <pc:docMk/>
            <pc:sldMk cId="708401650" sldId="578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3:58.743" v="668" actId="478"/>
          <ac:spMkLst>
            <pc:docMk/>
            <pc:sldMk cId="708401650" sldId="578"/>
            <ac:spMk id="39" creationId="{F9557B16-B95C-4AEB-8BF2-18DA72EFFE99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0" creationId="{A29AD035-C6E4-46F2-B63D-95B1C599ABC0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4:03.071" v="670" actId="478"/>
          <ac:spMkLst>
            <pc:docMk/>
            <pc:sldMk cId="708401650" sldId="578"/>
            <ac:spMk id="42" creationId="{D95A9A20-DEF8-45DF-ADFD-BFC49328E230}"/>
          </ac:spMkLst>
        </pc:sp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7" creationId="{6B6879E7-AACE-4228-98B7-AD17EAFBB32B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8" creationId="{C147403B-E9A0-4257-896B-358D757AF57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29" creationId="{F6C1E7EB-5780-4BC7-A768-AE0506BD85C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0" creationId="{897215D5-10E8-4203-BC67-BFC8E05ACE03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1" creationId="{D08B592F-284F-4EE0-A2B4-878D93BAAB70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4" creationId="{782ECCE4-7860-4E10-BFCE-BBD79885C4B8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3" creationId="{B18955D0-6792-4EA9-ABB8-B828FD7A4C3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6" creationId="{F30E07DF-D953-49B0-BD57-31C23F9EA8F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7" creationId="{F796BBAD-4E31-4B19-BA6D-8568182FA3C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8" creationId="{EC28B5FA-E6D7-4255-8DBF-76D153E9640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9" creationId="{6DDCEA8C-DF46-47E3-8EF3-E50D036E04AF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50" creationId="{2012AC6C-B7B5-430B-A6DF-7A12F648DAC0}"/>
          </ac:cxnSpMkLst>
        </pc:cxnChg>
      </pc:sldChg>
      <pc:sldChg chg="delSp add mod">
        <pc:chgData name="Cristian Chilipirea" userId="34ab170da5908fc4" providerId="LiveId" clId="{02C829AE-F0BF-410D-95AA-6603C1AB8DCB}" dt="2021-04-25T21:14:45.782" v="683" actId="478"/>
        <pc:sldMkLst>
          <pc:docMk/>
          <pc:sldMk cId="727059222" sldId="579"/>
        </pc:sldMkLst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5" creationId="{CF65D465-23B0-4DDE-8E35-82F203354D8A}"/>
          </ac:spMkLst>
        </pc:sp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4" creationId="{782ECCE4-7860-4E10-BFCE-BBD79885C4B8}"/>
          </ac:cxnSpMkLst>
        </pc:cxnChg>
      </pc:sldChg>
      <pc:sldChg chg="add">
        <pc:chgData name="Cristian Chilipirea" userId="34ab170da5908fc4" providerId="LiveId" clId="{02C829AE-F0BF-410D-95AA-6603C1AB8DCB}" dt="2021-04-25T21:14:39.151" v="681" actId="2890"/>
        <pc:sldMkLst>
          <pc:docMk/>
          <pc:sldMk cId="823774123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5290514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79232726" sldId="581"/>
        </pc:sldMkLst>
      </pc:sldChg>
      <pc:sldChg chg="delSp add mod">
        <pc:chgData name="Cristian Chilipirea" userId="34ab170da5908fc4" providerId="LiveId" clId="{02C829AE-F0BF-410D-95AA-6603C1AB8DCB}" dt="2021-04-25T21:14:50.270" v="684" actId="478"/>
        <pc:sldMkLst>
          <pc:docMk/>
          <pc:sldMk cId="3433563961" sldId="581"/>
        </pc:sldMkLst>
        <pc:spChg chg="del">
          <ac:chgData name="Cristian Chilipirea" userId="34ab170da5908fc4" providerId="LiveId" clId="{02C829AE-F0BF-410D-95AA-6603C1AB8DCB}" dt="2021-04-25T21:14:50.270" v="684" actId="478"/>
          <ac:spMkLst>
            <pc:docMk/>
            <pc:sldMk cId="3433563961" sldId="581"/>
            <ac:spMk id="5" creationId="{FDA4FA28-5616-48A4-ACD4-A79308622ACB}"/>
          </ac:spMkLst>
        </pc:sp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8" creationId="{C147403B-E9A0-4257-896B-358D757AF57D}"/>
          </ac:cxnSpMkLst>
        </pc:cxnChg>
      </pc:sldChg>
      <pc:sldChg chg="addSp delSp modSp add mod">
        <pc:chgData name="Cristian Chilipirea" userId="34ab170da5908fc4" providerId="LiveId" clId="{02C829AE-F0BF-410D-95AA-6603C1AB8DCB}" dt="2021-04-25T21:18:29.185" v="731" actId="1076"/>
        <pc:sldMkLst>
          <pc:docMk/>
          <pc:sldMk cId="1709899140" sldId="582"/>
        </pc:sldMkLst>
        <pc:spChg chg="mod">
          <ac:chgData name="Cristian Chilipirea" userId="34ab170da5908fc4" providerId="LiveId" clId="{02C829AE-F0BF-410D-95AA-6603C1AB8DCB}" dt="2021-04-25T21:16:23.003" v="701" actId="20577"/>
          <ac:spMkLst>
            <pc:docMk/>
            <pc:sldMk cId="1709899140" sldId="582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5" creationId="{5656491C-8CFD-4D94-B193-1C3995AF11B4}"/>
          </ac:spMkLst>
        </pc:spChg>
        <pc:spChg chg="add mod">
          <ac:chgData name="Cristian Chilipirea" userId="34ab170da5908fc4" providerId="LiveId" clId="{02C829AE-F0BF-410D-95AA-6603C1AB8DCB}" dt="2021-04-25T21:18:29.185" v="731" actId="1076"/>
          <ac:spMkLst>
            <pc:docMk/>
            <pc:sldMk cId="1709899140" sldId="582"/>
            <ac:spMk id="36" creationId="{835FB031-3C8F-484A-BA9E-823A7EC4D00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50" creationId="{2012AC6C-B7B5-430B-A6DF-7A12F648DAC0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77248455" sldId="58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35342127" sldId="583"/>
        </pc:sldMkLst>
      </pc:sldChg>
      <pc:sldChg chg="modSp add">
        <pc:chgData name="Cristian Chilipirea" userId="34ab170da5908fc4" providerId="LiveId" clId="{02C829AE-F0BF-410D-95AA-6603C1AB8DCB}" dt="2021-04-25T21:17:03.204" v="717" actId="207"/>
        <pc:sldMkLst>
          <pc:docMk/>
          <pc:sldMk cId="2858425412" sldId="583"/>
        </pc:sldMkLst>
        <pc:spChg chg="mod">
          <ac:chgData name="Cristian Chilipirea" userId="34ab170da5908fc4" providerId="LiveId" clId="{02C829AE-F0BF-410D-95AA-6603C1AB8DCB}" dt="2021-04-25T21:17:03.204" v="717" actId="207"/>
          <ac:spMkLst>
            <pc:docMk/>
            <pc:sldMk cId="2858425412" sldId="583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19904830" sldId="584"/>
        </pc:sldMkLst>
      </pc:sldChg>
      <pc:sldChg chg="addSp modSp add mod">
        <pc:chgData name="Cristian Chilipirea" userId="34ab170da5908fc4" providerId="LiveId" clId="{02C829AE-F0BF-410D-95AA-6603C1AB8DCB}" dt="2021-04-26T07:48:41.413" v="2110" actId="20577"/>
        <pc:sldMkLst>
          <pc:docMk/>
          <pc:sldMk cId="2357989071" sldId="584"/>
        </pc:sldMkLst>
        <pc:spChg chg="add mod">
          <ac:chgData name="Cristian Chilipirea" userId="34ab170da5908fc4" providerId="LiveId" clId="{02C829AE-F0BF-410D-95AA-6603C1AB8DCB}" dt="2021-04-25T21:18:00.358" v="729" actId="6549"/>
          <ac:spMkLst>
            <pc:docMk/>
            <pc:sldMk cId="2357989071" sldId="584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6T07:48:41.413" v="2110" actId="20577"/>
          <ac:spMkLst>
            <pc:docMk/>
            <pc:sldMk cId="2357989071" sldId="584"/>
            <ac:spMk id="7" creationId="{3742F7D6-8905-4CF6-B79E-24E60B597F06}"/>
          </ac:spMkLst>
        </pc:spChg>
        <pc:spChg chg="mod">
          <ac:chgData name="Cristian Chilipirea" userId="34ab170da5908fc4" providerId="LiveId" clId="{02C829AE-F0BF-410D-95AA-6603C1AB8DCB}" dt="2021-04-25T21:18:35.550" v="732"/>
          <ac:spMkLst>
            <pc:docMk/>
            <pc:sldMk cId="2357989071" sldId="584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37664956" sldId="585"/>
        </pc:sldMkLst>
      </pc:sldChg>
      <pc:sldChg chg="modSp add">
        <pc:chgData name="Cristian Chilipirea" userId="34ab170da5908fc4" providerId="LiveId" clId="{02C829AE-F0BF-410D-95AA-6603C1AB8DCB}" dt="2021-04-26T07:48:49.461" v="2113" actId="20577"/>
        <pc:sldMkLst>
          <pc:docMk/>
          <pc:sldMk cId="3481629255" sldId="585"/>
        </pc:sldMkLst>
        <pc:spChg chg="mod">
          <ac:chgData name="Cristian Chilipirea" userId="34ab170da5908fc4" providerId="LiveId" clId="{02C829AE-F0BF-410D-95AA-6603C1AB8DCB}" dt="2021-04-26T07:48:49.461" v="2113" actId="20577"/>
          <ac:spMkLst>
            <pc:docMk/>
            <pc:sldMk cId="3481629255" sldId="585"/>
            <ac:spMk id="6" creationId="{95812FE0-7E79-49DA-83B3-D3EAF3DE2EC1}"/>
          </ac:spMkLst>
        </pc:spChg>
      </pc:sldChg>
      <pc:sldChg chg="modSp add">
        <pc:chgData name="Cristian Chilipirea" userId="34ab170da5908fc4" providerId="LiveId" clId="{02C829AE-F0BF-410D-95AA-6603C1AB8DCB}" dt="2021-04-26T07:48:55.999" v="2116" actId="20577"/>
        <pc:sldMkLst>
          <pc:docMk/>
          <pc:sldMk cId="1917376344" sldId="586"/>
        </pc:sldMkLst>
        <pc:spChg chg="mod">
          <ac:chgData name="Cristian Chilipirea" userId="34ab170da5908fc4" providerId="LiveId" clId="{02C829AE-F0BF-410D-95AA-6603C1AB8DCB}" dt="2021-04-26T07:48:55.999" v="2116" actId="20577"/>
          <ac:spMkLst>
            <pc:docMk/>
            <pc:sldMk cId="1917376344" sldId="586"/>
            <ac:spMk id="6" creationId="{95812FE0-7E79-49DA-83B3-D3EAF3DE2EC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54029959" sldId="58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3658869" sldId="587"/>
        </pc:sldMkLst>
      </pc:sldChg>
      <pc:sldChg chg="modSp add">
        <pc:chgData name="Cristian Chilipirea" userId="34ab170da5908fc4" providerId="LiveId" clId="{02C829AE-F0BF-410D-95AA-6603C1AB8DCB}" dt="2021-04-26T07:49:03.861" v="2117" actId="20577"/>
        <pc:sldMkLst>
          <pc:docMk/>
          <pc:sldMk cId="3925444286" sldId="587"/>
        </pc:sldMkLst>
        <pc:spChg chg="mod">
          <ac:chgData name="Cristian Chilipirea" userId="34ab170da5908fc4" providerId="LiveId" clId="{02C829AE-F0BF-410D-95AA-6603C1AB8DCB}" dt="2021-04-26T07:49:03.861" v="2117" actId="20577"/>
          <ac:spMkLst>
            <pc:docMk/>
            <pc:sldMk cId="3925444286" sldId="587"/>
            <ac:spMk id="6" creationId="{95812FE0-7E79-49DA-83B3-D3EAF3DE2EC1}"/>
          </ac:spMkLst>
        </pc:spChg>
      </pc:sldChg>
      <pc:sldChg chg="addSp modSp add mod">
        <pc:chgData name="Cristian Chilipirea" userId="34ab170da5908fc4" providerId="LiveId" clId="{02C829AE-F0BF-410D-95AA-6603C1AB8DCB}" dt="2021-04-26T07:49:12.268" v="2118" actId="20577"/>
        <pc:sldMkLst>
          <pc:docMk/>
          <pc:sldMk cId="1334002557" sldId="588"/>
        </pc:sldMkLst>
        <pc:spChg chg="mod">
          <ac:chgData name="Cristian Chilipirea" userId="34ab170da5908fc4" providerId="LiveId" clId="{02C829AE-F0BF-410D-95AA-6603C1AB8DCB}" dt="2021-04-26T07:49:12.268" v="2118" actId="20577"/>
          <ac:spMkLst>
            <pc:docMk/>
            <pc:sldMk cId="1334002557" sldId="588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5T21:23:01.169" v="825" actId="1076"/>
          <ac:spMkLst>
            <pc:docMk/>
            <pc:sldMk cId="1334002557" sldId="588"/>
            <ac:spMk id="8" creationId="{2E13396A-2B59-4B87-9D8A-03FF92E645E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555121737" sldId="588"/>
        </pc:sldMkLst>
      </pc:sldChg>
      <pc:sldChg chg="new">
        <pc:chgData name="Cristian Chilipirea" userId="34ab170da5908fc4" providerId="LiveId" clId="{02C829AE-F0BF-410D-95AA-6603C1AB8DCB}" dt="2021-04-25T21:23:13.796" v="826" actId="680"/>
        <pc:sldMkLst>
          <pc:docMk/>
          <pc:sldMk cId="3520229025" sldId="58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70770780" sldId="589"/>
        </pc:sldMkLst>
      </pc:sldChg>
      <pc:sldChg chg="addSp delSp modSp new mod">
        <pc:chgData name="Cristian Chilipirea" userId="34ab170da5908fc4" providerId="LiveId" clId="{02C829AE-F0BF-410D-95AA-6603C1AB8DCB}" dt="2021-04-25T21:25:09.014" v="887" actId="1076"/>
        <pc:sldMkLst>
          <pc:docMk/>
          <pc:sldMk cId="1897091763" sldId="590"/>
        </pc:sldMkLst>
        <pc:spChg chg="mod">
          <ac:chgData name="Cristian Chilipirea" userId="34ab170da5908fc4" providerId="LiveId" clId="{02C829AE-F0BF-410D-95AA-6603C1AB8DCB}" dt="2021-04-25T21:24:05.319" v="857" actId="20577"/>
          <ac:spMkLst>
            <pc:docMk/>
            <pc:sldMk cId="1897091763" sldId="590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4:17.479" v="858" actId="478"/>
          <ac:spMkLst>
            <pc:docMk/>
            <pc:sldMk cId="1897091763" sldId="590"/>
            <ac:spMk id="4" creationId="{458EB5D2-D67A-4D50-9DF9-E9871DE6A927}"/>
          </ac:spMkLst>
        </pc:spChg>
        <pc:spChg chg="add mod">
          <ac:chgData name="Cristian Chilipirea" userId="34ab170da5908fc4" providerId="LiveId" clId="{02C829AE-F0BF-410D-95AA-6603C1AB8DCB}" dt="2021-04-25T21:24:22.733" v="860" actId="20577"/>
          <ac:spMkLst>
            <pc:docMk/>
            <pc:sldMk cId="1897091763" sldId="590"/>
            <ac:spMk id="5" creationId="{74BEE172-3267-4A56-8DF6-87172457119D}"/>
          </ac:spMkLst>
        </pc:spChg>
        <pc:spChg chg="add mod">
          <ac:chgData name="Cristian Chilipirea" userId="34ab170da5908fc4" providerId="LiveId" clId="{02C829AE-F0BF-410D-95AA-6603C1AB8DCB}" dt="2021-04-25T21:24:23.960" v="861" actId="20577"/>
          <ac:spMkLst>
            <pc:docMk/>
            <pc:sldMk cId="1897091763" sldId="590"/>
            <ac:spMk id="6" creationId="{CD08819B-2CB6-49BF-AEC4-1CD6710D263C}"/>
          </ac:spMkLst>
        </pc:spChg>
        <pc:spChg chg="add mod">
          <ac:chgData name="Cristian Chilipirea" userId="34ab170da5908fc4" providerId="LiveId" clId="{02C829AE-F0BF-410D-95AA-6603C1AB8DCB}" dt="2021-04-25T21:24:25.139" v="862" actId="20577"/>
          <ac:spMkLst>
            <pc:docMk/>
            <pc:sldMk cId="1897091763" sldId="590"/>
            <ac:spMk id="7" creationId="{57FA372F-E30B-44AF-8C80-93E308AD6B6B}"/>
          </ac:spMkLst>
        </pc:spChg>
        <pc:spChg chg="add mod">
          <ac:chgData name="Cristian Chilipirea" userId="34ab170da5908fc4" providerId="LiveId" clId="{02C829AE-F0BF-410D-95AA-6603C1AB8DCB}" dt="2021-04-25T21:24:27.414" v="863" actId="20577"/>
          <ac:spMkLst>
            <pc:docMk/>
            <pc:sldMk cId="1897091763" sldId="590"/>
            <ac:spMk id="8" creationId="{8D654897-C743-4A38-B289-6ECF73B028BD}"/>
          </ac:spMkLst>
        </pc:spChg>
        <pc:spChg chg="add mod">
          <ac:chgData name="Cristian Chilipirea" userId="34ab170da5908fc4" providerId="LiveId" clId="{02C829AE-F0BF-410D-95AA-6603C1AB8DCB}" dt="2021-04-25T21:24:29.438" v="864" actId="20577"/>
          <ac:spMkLst>
            <pc:docMk/>
            <pc:sldMk cId="1897091763" sldId="590"/>
            <ac:spMk id="9" creationId="{AFD2671C-5280-4FC1-AB9C-1D049E3E77D3}"/>
          </ac:spMkLst>
        </pc:spChg>
        <pc:spChg chg="add mod">
          <ac:chgData name="Cristian Chilipirea" userId="34ab170da5908fc4" providerId="LiveId" clId="{02C829AE-F0BF-410D-95AA-6603C1AB8DCB}" dt="2021-04-25T21:24:18.694" v="859"/>
          <ac:spMkLst>
            <pc:docMk/>
            <pc:sldMk cId="1897091763" sldId="590"/>
            <ac:spMk id="10" creationId="{B1BE5C65-0D2F-47A5-A8AE-C3FA6C988767}"/>
          </ac:spMkLst>
        </pc:spChg>
        <pc:spChg chg="add mod">
          <ac:chgData name="Cristian Chilipirea" userId="34ab170da5908fc4" providerId="LiveId" clId="{02C829AE-F0BF-410D-95AA-6603C1AB8DCB}" dt="2021-04-25T21:24:32.048" v="865" actId="20577"/>
          <ac:spMkLst>
            <pc:docMk/>
            <pc:sldMk cId="1897091763" sldId="590"/>
            <ac:spMk id="11" creationId="{B49D805F-B301-450E-9D65-379E5EF53F75}"/>
          </ac:spMkLst>
        </pc:spChg>
        <pc:spChg chg="add mod">
          <ac:chgData name="Cristian Chilipirea" userId="34ab170da5908fc4" providerId="LiveId" clId="{02C829AE-F0BF-410D-95AA-6603C1AB8DCB}" dt="2021-04-25T21:24:33.115" v="866" actId="20577"/>
          <ac:spMkLst>
            <pc:docMk/>
            <pc:sldMk cId="1897091763" sldId="590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4:51.135" v="871" actId="1076"/>
          <ac:spMkLst>
            <pc:docMk/>
            <pc:sldMk cId="1897091763" sldId="590"/>
            <ac:spMk id="13" creationId="{76DDE932-88D6-4B20-8C6C-4C0935C536F7}"/>
          </ac:spMkLst>
        </pc:spChg>
        <pc:spChg chg="add mod">
          <ac:chgData name="Cristian Chilipirea" userId="34ab170da5908fc4" providerId="LiveId" clId="{02C829AE-F0BF-410D-95AA-6603C1AB8DCB}" dt="2021-04-25T21:25:09.014" v="887" actId="1076"/>
          <ac:spMkLst>
            <pc:docMk/>
            <pc:sldMk cId="1897091763" sldId="590"/>
            <ac:spMk id="14" creationId="{A98D1C64-5D10-4D39-BE2C-507187659C5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7595019" sldId="590"/>
        </pc:sldMkLst>
      </pc:sldChg>
      <pc:sldChg chg="modSp add mod">
        <pc:chgData name="Cristian Chilipirea" userId="34ab170da5908fc4" providerId="LiveId" clId="{02C829AE-F0BF-410D-95AA-6603C1AB8DCB}" dt="2021-04-25T21:26:31.742" v="893" actId="207"/>
        <pc:sldMkLst>
          <pc:docMk/>
          <pc:sldMk cId="1826499955" sldId="591"/>
        </pc:sldMkLst>
        <pc:spChg chg="mod">
          <ac:chgData name="Cristian Chilipirea" userId="34ab170da5908fc4" providerId="LiveId" clId="{02C829AE-F0BF-410D-95AA-6603C1AB8DCB}" dt="2021-04-25T21:26:31.742" v="893" actId="207"/>
          <ac:spMkLst>
            <pc:docMk/>
            <pc:sldMk cId="1826499955" sldId="591"/>
            <ac:spMk id="8" creationId="{8D654897-C743-4A38-B289-6ECF73B028BD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19076604" sldId="59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802334256" sldId="592"/>
        </pc:sldMkLst>
      </pc:sldChg>
      <pc:sldChg chg="addSp delSp modSp add mod">
        <pc:chgData name="Cristian Chilipirea" userId="34ab170da5908fc4" providerId="LiveId" clId="{02C829AE-F0BF-410D-95AA-6603C1AB8DCB}" dt="2021-04-25T21:27:35.995" v="905" actId="207"/>
        <pc:sldMkLst>
          <pc:docMk/>
          <pc:sldMk cId="2854034065" sldId="592"/>
        </pc:sldMkLst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5" creationId="{74BEE172-3267-4A56-8DF6-87172457119D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6" creationId="{CD08819B-2CB6-49BF-AEC4-1CD6710D263C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7" creationId="{57FA372F-E30B-44AF-8C80-93E308AD6B6B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8" creationId="{8D654897-C743-4A38-B289-6ECF73B028BD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9" creationId="{AFD2671C-5280-4FC1-AB9C-1D049E3E77D3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0" creationId="{B1BE5C65-0D2F-47A5-A8AE-C3FA6C988767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1" creationId="{B49D805F-B301-450E-9D65-379E5EF53F75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5" creationId="{98F413AA-2B3C-45EB-9641-A7388BAB5BE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6" creationId="{C6A5B3CD-0BAE-4A8C-B3B4-1E9313F8C9F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7" creationId="{C628F511-24F6-4BC6-BBA2-9D7632911C5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8" creationId="{3F9168EC-F1C8-43FB-ADAC-A9ED9D4A2DE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9" creationId="{F26EA830-52F0-477E-B82E-698E101B60C3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0" creationId="{7E8E47FB-BAC1-45BD-BE34-2401131735A7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1" creationId="{62E52C6F-A2D6-4F02-BF95-306857C6E76F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2" creationId="{3E984C73-2D23-4041-8687-33A5EF3D3D8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3" creationId="{533B90A7-4C64-4BA9-A56D-8A4025DFD6C8}"/>
          </ac:spMkLst>
        </pc:spChg>
        <pc:spChg chg="add mod">
          <ac:chgData name="Cristian Chilipirea" userId="34ab170da5908fc4" providerId="LiveId" clId="{02C829AE-F0BF-410D-95AA-6603C1AB8DCB}" dt="2021-04-25T21:27:35.995" v="905" actId="207"/>
          <ac:spMkLst>
            <pc:docMk/>
            <pc:sldMk cId="2854034065" sldId="592"/>
            <ac:spMk id="24" creationId="{423A689F-C863-4AE7-A79E-BF4706ABDB4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5" creationId="{C5F054A9-29B9-4BB2-AFD3-DB0E31D4385A}"/>
          </ac:spMkLst>
        </pc:spChg>
        <pc:cxnChg chg="add mod">
          <ac:chgData name="Cristian Chilipirea" userId="34ab170da5908fc4" providerId="LiveId" clId="{02C829AE-F0BF-410D-95AA-6603C1AB8DCB}" dt="2021-04-25T21:27:24.521" v="903" actId="692"/>
          <ac:cxnSpMkLst>
            <pc:docMk/>
            <pc:sldMk cId="2854034065" sldId="592"/>
            <ac:cxnSpMk id="26" creationId="{0F532881-32F7-49E9-A852-055A2F52AD13}"/>
          </ac:cxnSpMkLst>
        </pc:cxnChg>
      </pc:sldChg>
      <pc:sldChg chg="addSp modSp add mod">
        <pc:chgData name="Cristian Chilipirea" userId="34ab170da5908fc4" providerId="LiveId" clId="{02C829AE-F0BF-410D-95AA-6603C1AB8DCB}" dt="2021-04-25T21:27:59.519" v="912" actId="207"/>
        <pc:sldMkLst>
          <pc:docMk/>
          <pc:sldMk cId="3721809608" sldId="593"/>
        </pc:sldMkLst>
        <pc:spChg chg="add mod">
          <ac:chgData name="Cristian Chilipirea" userId="34ab170da5908fc4" providerId="LiveId" clId="{02C829AE-F0BF-410D-95AA-6603C1AB8DCB}" dt="2021-04-25T21:27:59.519" v="912" actId="207"/>
          <ac:spMkLst>
            <pc:docMk/>
            <pc:sldMk cId="3721809608" sldId="593"/>
            <ac:spMk id="28" creationId="{47ADEA6E-3953-439C-9630-EBA1D7AC8CB7}"/>
          </ac:spMkLst>
        </pc:spChg>
        <pc:cxnChg chg="add mod">
          <ac:chgData name="Cristian Chilipirea" userId="34ab170da5908fc4" providerId="LiveId" clId="{02C829AE-F0BF-410D-95AA-6603C1AB8DCB}" dt="2021-04-25T21:27:46.241" v="908" actId="14100"/>
          <ac:cxnSpMkLst>
            <pc:docMk/>
            <pc:sldMk cId="3721809608" sldId="593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05774436" sldId="593"/>
        </pc:sldMkLst>
      </pc:sldChg>
      <pc:sldChg chg="addSp delSp modSp add mod">
        <pc:chgData name="Cristian Chilipirea" userId="34ab170da5908fc4" providerId="LiveId" clId="{02C829AE-F0BF-410D-95AA-6603C1AB8DCB}" dt="2021-04-25T21:29:56.914" v="940"/>
        <pc:sldMkLst>
          <pc:docMk/>
          <pc:sldMk cId="2152650194" sldId="594"/>
        </pc:sldMkLst>
        <pc:spChg chg="mod">
          <ac:chgData name="Cristian Chilipirea" userId="34ab170da5908fc4" providerId="LiveId" clId="{02C829AE-F0BF-410D-95AA-6603C1AB8DCB}" dt="2021-04-25T21:29:43.656" v="938" actId="20577"/>
          <ac:spMkLst>
            <pc:docMk/>
            <pc:sldMk cId="2152650194" sldId="594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3" creationId="{76DDE932-88D6-4B20-8C6C-4C0935C536F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4" creationId="{A98D1C64-5D10-4D39-BE2C-507187659C5E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5" creationId="{98F413AA-2B3C-45EB-9641-A7388BAB5BE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6" creationId="{C6A5B3CD-0BAE-4A8C-B3B4-1E9313F8C9F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7" creationId="{C628F511-24F6-4BC6-BBA2-9D7632911C5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8" creationId="{3F9168EC-F1C8-43FB-ADAC-A9ED9D4A2DE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9" creationId="{F26EA830-52F0-477E-B82E-698E101B60C3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0" creationId="{7E8E47FB-BAC1-45BD-BE34-2401131735A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1" creationId="{62E52C6F-A2D6-4F02-BF95-306857C6E76F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2" creationId="{3E984C73-2D23-4041-8687-33A5EF3D3D8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3" creationId="{533B90A7-4C64-4BA9-A56D-8A4025DFD6C8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4" creationId="{423A689F-C863-4AE7-A79E-BF4706ABDB4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5" creationId="{C5F054A9-29B9-4BB2-AFD3-DB0E31D4385A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8" creationId="{47ADEA6E-3953-439C-9630-EBA1D7AC8CB7}"/>
          </ac:spMkLst>
        </pc:spChg>
        <pc:spChg chg="add mod">
          <ac:chgData name="Cristian Chilipirea" userId="34ab170da5908fc4" providerId="LiveId" clId="{02C829AE-F0BF-410D-95AA-6603C1AB8DCB}" dt="2021-04-25T21:29:56.914" v="940"/>
          <ac:spMkLst>
            <pc:docMk/>
            <pc:sldMk cId="2152650194" sldId="594"/>
            <ac:spMk id="29" creationId="{8685A922-563A-4CDB-B1FF-E561AAC162FA}"/>
          </ac:spMkLst>
        </pc:spChg>
        <pc:cxnChg chg="del mod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6" creationId="{0F532881-32F7-49E9-A852-055A2F52AD13}"/>
          </ac:cxnSpMkLst>
        </pc:cxnChg>
        <pc:cxnChg chg="del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413706240" sldId="59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29791148" sldId="595"/>
        </pc:sldMkLst>
      </pc:sldChg>
      <pc:sldChg chg="modSp add">
        <pc:chgData name="Cristian Chilipirea" userId="34ab170da5908fc4" providerId="LiveId" clId="{02C829AE-F0BF-410D-95AA-6603C1AB8DCB}" dt="2021-04-26T07:49:31.394" v="2119" actId="20577"/>
        <pc:sldMkLst>
          <pc:docMk/>
          <pc:sldMk cId="3107654315" sldId="595"/>
        </pc:sldMkLst>
        <pc:spChg chg="mod">
          <ac:chgData name="Cristian Chilipirea" userId="34ab170da5908fc4" providerId="LiveId" clId="{02C829AE-F0BF-410D-95AA-6603C1AB8DCB}" dt="2021-04-26T07:49:31.394" v="2119" actId="20577"/>
          <ac:spMkLst>
            <pc:docMk/>
            <pc:sldMk cId="3107654315" sldId="595"/>
            <ac:spMk id="29" creationId="{8685A922-563A-4CDB-B1FF-E561AAC162FA}"/>
          </ac:spMkLst>
        </pc:spChg>
      </pc:sldChg>
      <pc:sldChg chg="addSp modSp add mod">
        <pc:chgData name="Cristian Chilipirea" userId="34ab170da5908fc4" providerId="LiveId" clId="{02C829AE-F0BF-410D-95AA-6603C1AB8DCB}" dt="2021-04-26T07:49:35.900" v="2120" actId="20577"/>
        <pc:sldMkLst>
          <pc:docMk/>
          <pc:sldMk cId="773909108" sldId="596"/>
        </pc:sldMkLst>
        <pc:spChg chg="add mod">
          <ac:chgData name="Cristian Chilipirea" userId="34ab170da5908fc4" providerId="LiveId" clId="{02C829AE-F0BF-410D-95AA-6603C1AB8DCB}" dt="2021-04-25T21:30:56.817" v="952"/>
          <ac:spMkLst>
            <pc:docMk/>
            <pc:sldMk cId="773909108" sldId="596"/>
            <ac:spMk id="5" creationId="{4FA02F10-0A9A-4B93-88B6-324696F94951}"/>
          </ac:spMkLst>
        </pc:spChg>
        <pc:spChg chg="add mod">
          <ac:chgData name="Cristian Chilipirea" userId="34ab170da5908fc4" providerId="LiveId" clId="{02C829AE-F0BF-410D-95AA-6603C1AB8DCB}" dt="2021-04-26T07:49:35.900" v="2120" actId="20577"/>
          <ac:spMkLst>
            <pc:docMk/>
            <pc:sldMk cId="773909108" sldId="596"/>
            <ac:spMk id="6" creationId="{F26B31FC-14FC-4D6C-80F2-BE492F64DA85}"/>
          </ac:spMkLst>
        </pc:spChg>
        <pc:spChg chg="mod">
          <ac:chgData name="Cristian Chilipirea" userId="34ab170da5908fc4" providerId="LiveId" clId="{02C829AE-F0BF-410D-95AA-6603C1AB8DCB}" dt="2021-04-25T21:31:05.162" v="954" actId="1076"/>
          <ac:spMkLst>
            <pc:docMk/>
            <pc:sldMk cId="773909108" sldId="596"/>
            <ac:spMk id="29" creationId="{8685A922-563A-4CDB-B1FF-E561AAC162F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89309741" sldId="59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103243" sldId="597"/>
        </pc:sldMkLst>
      </pc:sldChg>
      <pc:sldChg chg="modSp add mod">
        <pc:chgData name="Cristian Chilipirea" userId="34ab170da5908fc4" providerId="LiveId" clId="{02C829AE-F0BF-410D-95AA-6603C1AB8DCB}" dt="2021-04-26T07:49:42.168" v="2122" actId="20577"/>
        <pc:sldMkLst>
          <pc:docMk/>
          <pc:sldMk cId="1243481846" sldId="597"/>
        </pc:sldMkLst>
        <pc:spChg chg="mod">
          <ac:chgData name="Cristian Chilipirea" userId="34ab170da5908fc4" providerId="LiveId" clId="{02C829AE-F0BF-410D-95AA-6603C1AB8DCB}" dt="2021-04-26T07:49:42.168" v="2122" actId="20577"/>
          <ac:spMkLst>
            <pc:docMk/>
            <pc:sldMk cId="1243481846" sldId="597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40.029" v="2121" actId="20577"/>
          <ac:spMkLst>
            <pc:docMk/>
            <pc:sldMk cId="1243481846" sldId="597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3583794" sldId="598"/>
        </pc:sldMkLst>
      </pc:sldChg>
      <pc:sldChg chg="modSp add">
        <pc:chgData name="Cristian Chilipirea" userId="34ab170da5908fc4" providerId="LiveId" clId="{02C829AE-F0BF-410D-95AA-6603C1AB8DCB}" dt="2021-04-26T07:49:57.242" v="2126" actId="20577"/>
        <pc:sldMkLst>
          <pc:docMk/>
          <pc:sldMk cId="517167474" sldId="598"/>
        </pc:sldMkLst>
        <pc:spChg chg="mod">
          <ac:chgData name="Cristian Chilipirea" userId="34ab170da5908fc4" providerId="LiveId" clId="{02C829AE-F0BF-410D-95AA-6603C1AB8DCB}" dt="2021-04-26T07:49:48.597" v="2123" actId="20577"/>
          <ac:spMkLst>
            <pc:docMk/>
            <pc:sldMk cId="517167474" sldId="598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7.242" v="2126" actId="20577"/>
          <ac:spMkLst>
            <pc:docMk/>
            <pc:sldMk cId="517167474" sldId="598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54463568" sldId="599"/>
        </pc:sldMkLst>
      </pc:sldChg>
      <pc:sldChg chg="modSp add">
        <pc:chgData name="Cristian Chilipirea" userId="34ab170da5908fc4" providerId="LiveId" clId="{02C829AE-F0BF-410D-95AA-6603C1AB8DCB}" dt="2021-04-26T07:49:54.266" v="2125" actId="20577"/>
        <pc:sldMkLst>
          <pc:docMk/>
          <pc:sldMk cId="2881293725" sldId="599"/>
        </pc:sldMkLst>
        <pc:spChg chg="mod">
          <ac:chgData name="Cristian Chilipirea" userId="34ab170da5908fc4" providerId="LiveId" clId="{02C829AE-F0BF-410D-95AA-6603C1AB8DCB}" dt="2021-04-26T07:49:52.814" v="2124" actId="20577"/>
          <ac:spMkLst>
            <pc:docMk/>
            <pc:sldMk cId="2881293725" sldId="599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4.266" v="2125" actId="20577"/>
          <ac:spMkLst>
            <pc:docMk/>
            <pc:sldMk cId="2881293725" sldId="599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31965299" sldId="600"/>
        </pc:sldMkLst>
      </pc:sldChg>
      <pc:sldChg chg="addSp modSp add mod">
        <pc:chgData name="Cristian Chilipirea" userId="34ab170da5908fc4" providerId="LiveId" clId="{02C829AE-F0BF-410D-95AA-6603C1AB8DCB}" dt="2021-04-26T07:50:02.903" v="2128" actId="20577"/>
        <pc:sldMkLst>
          <pc:docMk/>
          <pc:sldMk cId="3344656626" sldId="600"/>
        </pc:sldMkLst>
        <pc:spChg chg="mod">
          <ac:chgData name="Cristian Chilipirea" userId="34ab170da5908fc4" providerId="LiveId" clId="{02C829AE-F0BF-410D-95AA-6603C1AB8DCB}" dt="2021-04-26T07:50:01.310" v="2127" actId="20577"/>
          <ac:spMkLst>
            <pc:docMk/>
            <pc:sldMk cId="3344656626" sldId="600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50:02.903" v="2128" actId="20577"/>
          <ac:spMkLst>
            <pc:docMk/>
            <pc:sldMk cId="3344656626" sldId="600"/>
            <ac:spMk id="6" creationId="{F26B31FC-14FC-4D6C-80F2-BE492F64DA85}"/>
          </ac:spMkLst>
        </pc:spChg>
        <pc:spChg chg="add mod">
          <ac:chgData name="Cristian Chilipirea" userId="34ab170da5908fc4" providerId="LiveId" clId="{02C829AE-F0BF-410D-95AA-6603C1AB8DCB}" dt="2021-04-25T21:33:03.853" v="991" actId="1076"/>
          <ac:spMkLst>
            <pc:docMk/>
            <pc:sldMk cId="3344656626" sldId="600"/>
            <ac:spMk id="8" creationId="{92B6B446-034A-4B95-A58A-A3AA2E9417C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6643144" sldId="601"/>
        </pc:sldMkLst>
      </pc:sldChg>
      <pc:sldChg chg="new">
        <pc:chgData name="Cristian Chilipirea" userId="34ab170da5908fc4" providerId="LiveId" clId="{02C829AE-F0BF-410D-95AA-6603C1AB8DCB}" dt="2021-04-25T21:38:01.441" v="992" actId="680"/>
        <pc:sldMkLst>
          <pc:docMk/>
          <pc:sldMk cId="3293204715" sldId="60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805197848" sldId="602"/>
        </pc:sldMkLst>
      </pc:sldChg>
      <pc:sldChg chg="modSp new mod">
        <pc:chgData name="Cristian Chilipirea" userId="34ab170da5908fc4" providerId="LiveId" clId="{02C829AE-F0BF-410D-95AA-6603C1AB8DCB}" dt="2021-04-25T22:57:35.696" v="2012" actId="207"/>
        <pc:sldMkLst>
          <pc:docMk/>
          <pc:sldMk cId="3213620458" sldId="602"/>
        </pc:sldMkLst>
        <pc:spChg chg="mod">
          <ac:chgData name="Cristian Chilipirea" userId="34ab170da5908fc4" providerId="LiveId" clId="{02C829AE-F0BF-410D-95AA-6603C1AB8DCB}" dt="2021-04-25T21:38:12.148" v="1028" actId="20577"/>
          <ac:spMkLst>
            <pc:docMk/>
            <pc:sldMk cId="3213620458" sldId="602"/>
            <ac:spMk id="3" creationId="{90FC262A-ACE0-44C0-9DAA-D6C23836661F}"/>
          </ac:spMkLst>
        </pc:spChg>
        <pc:spChg chg="mod">
          <ac:chgData name="Cristian Chilipirea" userId="34ab170da5908fc4" providerId="LiveId" clId="{02C829AE-F0BF-410D-95AA-6603C1AB8DCB}" dt="2021-04-25T22:57:35.696" v="2012" actId="207"/>
          <ac:spMkLst>
            <pc:docMk/>
            <pc:sldMk cId="3213620458" sldId="602"/>
            <ac:spMk id="4" creationId="{7CD1C0D2-D70C-405D-A208-95373B09672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0350178" sldId="603"/>
        </pc:sldMkLst>
      </pc:sldChg>
      <pc:sldChg chg="addSp delSp modSp add mod">
        <pc:chgData name="Cristian Chilipirea" userId="34ab170da5908fc4" providerId="LiveId" clId="{02C829AE-F0BF-410D-95AA-6603C1AB8DCB}" dt="2021-04-25T21:40:08.818" v="1062"/>
        <pc:sldMkLst>
          <pc:docMk/>
          <pc:sldMk cId="3280406607" sldId="603"/>
        </pc:sldMkLst>
        <pc:spChg chg="mod">
          <ac:chgData name="Cristian Chilipirea" userId="34ab170da5908fc4" providerId="LiveId" clId="{02C829AE-F0BF-410D-95AA-6603C1AB8DCB}" dt="2021-04-25T21:39:12.522" v="1059" actId="27636"/>
          <ac:spMkLst>
            <pc:docMk/>
            <pc:sldMk cId="3280406607" sldId="603"/>
            <ac:spMk id="3" creationId="{90FC262A-ACE0-44C0-9DAA-D6C23836661F}"/>
          </ac:spMkLst>
        </pc:spChg>
        <pc:spChg chg="del">
          <ac:chgData name="Cristian Chilipirea" userId="34ab170da5908fc4" providerId="LiveId" clId="{02C829AE-F0BF-410D-95AA-6603C1AB8DCB}" dt="2021-04-25T21:40:05.171" v="1060" actId="478"/>
          <ac:spMkLst>
            <pc:docMk/>
            <pc:sldMk cId="3280406607" sldId="603"/>
            <ac:spMk id="4" creationId="{7CD1C0D2-D70C-405D-A208-95373B096722}"/>
          </ac:spMkLst>
        </pc:spChg>
        <pc:spChg chg="add del mod">
          <ac:chgData name="Cristian Chilipirea" userId="34ab170da5908fc4" providerId="LiveId" clId="{02C829AE-F0BF-410D-95AA-6603C1AB8DCB}" dt="2021-04-25T21:40:07.289" v="1061" actId="478"/>
          <ac:spMkLst>
            <pc:docMk/>
            <pc:sldMk cId="3280406607" sldId="603"/>
            <ac:spMk id="6" creationId="{22BE22A9-DD82-473F-827E-1BD27C28D989}"/>
          </ac:spMkLst>
        </pc:spChg>
        <pc:spChg chg="add mod">
          <ac:chgData name="Cristian Chilipirea" userId="34ab170da5908fc4" providerId="LiveId" clId="{02C829AE-F0BF-410D-95AA-6603C1AB8DCB}" dt="2021-04-25T21:40:08.818" v="1062"/>
          <ac:spMkLst>
            <pc:docMk/>
            <pc:sldMk cId="3280406607" sldId="603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3101175" sldId="604"/>
        </pc:sldMkLst>
      </pc:sldChg>
      <pc:sldChg chg="modSp add mod">
        <pc:chgData name="Cristian Chilipirea" userId="34ab170da5908fc4" providerId="LiveId" clId="{02C829AE-F0BF-410D-95AA-6603C1AB8DCB}" dt="2021-04-25T21:41:51.622" v="1082" actId="20577"/>
        <pc:sldMkLst>
          <pc:docMk/>
          <pc:sldMk cId="1564921088" sldId="604"/>
        </pc:sldMkLst>
        <pc:spChg chg="mod">
          <ac:chgData name="Cristian Chilipirea" userId="34ab170da5908fc4" providerId="LiveId" clId="{02C829AE-F0BF-410D-95AA-6603C1AB8DCB}" dt="2021-04-25T21:41:51.622" v="1082" actId="20577"/>
          <ac:spMkLst>
            <pc:docMk/>
            <pc:sldMk cId="1564921088" sldId="604"/>
            <ac:spMk id="7" creationId="{CD86169E-0D2C-4409-B4AF-87968985173C}"/>
          </ac:spMkLst>
        </pc:spChg>
      </pc:sldChg>
      <pc:sldChg chg="modSp add">
        <pc:chgData name="Cristian Chilipirea" userId="34ab170da5908fc4" providerId="LiveId" clId="{02C829AE-F0BF-410D-95AA-6603C1AB8DCB}" dt="2021-04-25T21:42:19.610" v="1091" actId="20577"/>
        <pc:sldMkLst>
          <pc:docMk/>
          <pc:sldMk cId="2101226959" sldId="605"/>
        </pc:sldMkLst>
        <pc:spChg chg="mod">
          <ac:chgData name="Cristian Chilipirea" userId="34ab170da5908fc4" providerId="LiveId" clId="{02C829AE-F0BF-410D-95AA-6603C1AB8DCB}" dt="2021-04-25T21:42:19.610" v="1091" actId="20577"/>
          <ac:spMkLst>
            <pc:docMk/>
            <pc:sldMk cId="2101226959" sldId="605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69630732" sldId="605"/>
        </pc:sldMkLst>
      </pc:sldChg>
      <pc:sldChg chg="addSp modSp add mod">
        <pc:chgData name="Cristian Chilipirea" userId="34ab170da5908fc4" providerId="LiveId" clId="{02C829AE-F0BF-410D-95AA-6603C1AB8DCB}" dt="2021-04-25T21:42:45.071" v="1094"/>
        <pc:sldMkLst>
          <pc:docMk/>
          <pc:sldMk cId="283343067" sldId="606"/>
        </pc:sldMkLst>
        <pc:spChg chg="add mod">
          <ac:chgData name="Cristian Chilipirea" userId="34ab170da5908fc4" providerId="LiveId" clId="{02C829AE-F0BF-410D-95AA-6603C1AB8DCB}" dt="2021-04-25T21:42:45.071" v="1094"/>
          <ac:spMkLst>
            <pc:docMk/>
            <pc:sldMk cId="283343067" sldId="606"/>
            <ac:spMk id="5" creationId="{6BF6671A-C12F-40D6-88D4-7F38FF532C19}"/>
          </ac:spMkLst>
        </pc:spChg>
        <pc:spChg chg="mod">
          <ac:chgData name="Cristian Chilipirea" userId="34ab170da5908fc4" providerId="LiveId" clId="{02C829AE-F0BF-410D-95AA-6603C1AB8DCB}" dt="2021-04-25T21:42:33.474" v="1093" actId="1076"/>
          <ac:spMkLst>
            <pc:docMk/>
            <pc:sldMk cId="283343067" sldId="606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06689217" sldId="60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3992615" sldId="607"/>
        </pc:sldMkLst>
      </pc:sldChg>
      <pc:sldChg chg="modSp add">
        <pc:chgData name="Cristian Chilipirea" userId="34ab170da5908fc4" providerId="LiveId" clId="{02C829AE-F0BF-410D-95AA-6603C1AB8DCB}" dt="2021-04-25T21:43:35.513" v="1100" actId="120"/>
        <pc:sldMkLst>
          <pc:docMk/>
          <pc:sldMk cId="2022158176" sldId="607"/>
        </pc:sldMkLst>
        <pc:spChg chg="mod">
          <ac:chgData name="Cristian Chilipirea" userId="34ab170da5908fc4" providerId="LiveId" clId="{02C829AE-F0BF-410D-95AA-6603C1AB8DCB}" dt="2021-04-25T21:43:35.513" v="1100" actId="120"/>
          <ac:spMkLst>
            <pc:docMk/>
            <pc:sldMk cId="2022158176" sldId="607"/>
            <ac:spMk id="5" creationId="{6BF6671A-C12F-40D6-88D4-7F38FF532C19}"/>
          </ac:spMkLst>
        </pc:spChg>
      </pc:sldChg>
      <pc:sldChg chg="addSp modSp add mod">
        <pc:chgData name="Cristian Chilipirea" userId="34ab170da5908fc4" providerId="LiveId" clId="{02C829AE-F0BF-410D-95AA-6603C1AB8DCB}" dt="2021-04-25T23:07:20.600" v="2087" actId="1076"/>
        <pc:sldMkLst>
          <pc:docMk/>
          <pc:sldMk cId="191594820" sldId="608"/>
        </pc:sldMkLst>
        <pc:spChg chg="add mod">
          <ac:chgData name="Cristian Chilipirea" userId="34ab170da5908fc4" providerId="LiveId" clId="{02C829AE-F0BF-410D-95AA-6603C1AB8DCB}" dt="2021-04-25T23:07:20.600" v="2087" actId="1076"/>
          <ac:spMkLst>
            <pc:docMk/>
            <pc:sldMk cId="191594820" sldId="608"/>
            <ac:spMk id="8" creationId="{AF891785-71B7-4F9F-9F57-B69F865E76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06414700" sldId="60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14032053" sldId="609"/>
        </pc:sldMkLst>
      </pc:sldChg>
      <pc:sldChg chg="modSp new mod">
        <pc:chgData name="Cristian Chilipirea" userId="34ab170da5908fc4" providerId="LiveId" clId="{02C829AE-F0BF-410D-95AA-6603C1AB8DCB}" dt="2021-04-25T21:46:24.192" v="1169" actId="14100"/>
        <pc:sldMkLst>
          <pc:docMk/>
          <pc:sldMk cId="3509278683" sldId="609"/>
        </pc:sldMkLst>
        <pc:spChg chg="mod">
          <ac:chgData name="Cristian Chilipirea" userId="34ab170da5908fc4" providerId="LiveId" clId="{02C829AE-F0BF-410D-95AA-6603C1AB8DCB}" dt="2021-04-25T21:45:52.337" v="1162" actId="20577"/>
          <ac:spMkLst>
            <pc:docMk/>
            <pc:sldMk cId="3509278683" sldId="609"/>
            <ac:spMk id="3" creationId="{6F54B9E7-5D3D-42D8-934A-0E8C55C4C307}"/>
          </ac:spMkLst>
        </pc:spChg>
        <pc:spChg chg="mod">
          <ac:chgData name="Cristian Chilipirea" userId="34ab170da5908fc4" providerId="LiveId" clId="{02C829AE-F0BF-410D-95AA-6603C1AB8DCB}" dt="2021-04-25T21:46:24.192" v="1169" actId="14100"/>
          <ac:spMkLst>
            <pc:docMk/>
            <pc:sldMk cId="3509278683" sldId="609"/>
            <ac:spMk id="4" creationId="{4EE16891-A993-4C22-A3C3-33EB18E5931A}"/>
          </ac:spMkLst>
        </pc:spChg>
      </pc:sldChg>
      <pc:sldChg chg="new">
        <pc:chgData name="Cristian Chilipirea" userId="34ab170da5908fc4" providerId="LiveId" clId="{02C829AE-F0BF-410D-95AA-6603C1AB8DCB}" dt="2021-04-25T21:46:27.891" v="1170" actId="680"/>
        <pc:sldMkLst>
          <pc:docMk/>
          <pc:sldMk cId="849983953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76246951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7774890" sldId="611"/>
        </pc:sldMkLst>
      </pc:sldChg>
      <pc:sldChg chg="addSp delSp modSp new mod">
        <pc:chgData name="Cristian Chilipirea" userId="34ab170da5908fc4" providerId="LiveId" clId="{02C829AE-F0BF-410D-95AA-6603C1AB8DCB}" dt="2021-04-25T21:47:46.924" v="1205" actId="1076"/>
        <pc:sldMkLst>
          <pc:docMk/>
          <pc:sldMk cId="1389018396" sldId="611"/>
        </pc:sldMkLst>
        <pc:spChg chg="mod">
          <ac:chgData name="Cristian Chilipirea" userId="34ab170da5908fc4" providerId="LiveId" clId="{02C829AE-F0BF-410D-95AA-6603C1AB8DCB}" dt="2021-04-25T21:46:43.541" v="1189" actId="404"/>
          <ac:spMkLst>
            <pc:docMk/>
            <pc:sldMk cId="1389018396" sldId="611"/>
            <ac:spMk id="3" creationId="{2C17266C-6519-4459-92CF-5A2D7ABCE1E6}"/>
          </ac:spMkLst>
        </pc:spChg>
        <pc:spChg chg="del">
          <ac:chgData name="Cristian Chilipirea" userId="34ab170da5908fc4" providerId="LiveId" clId="{02C829AE-F0BF-410D-95AA-6603C1AB8DCB}" dt="2021-04-25T21:47:05.673" v="1190" actId="478"/>
          <ac:spMkLst>
            <pc:docMk/>
            <pc:sldMk cId="1389018396" sldId="611"/>
            <ac:spMk id="4" creationId="{ACEC822A-71E3-4E7B-91A1-F7DFAE64BD28}"/>
          </ac:spMkLst>
        </pc:spChg>
        <pc:spChg chg="add mod">
          <ac:chgData name="Cristian Chilipirea" userId="34ab170da5908fc4" providerId="LiveId" clId="{02C829AE-F0BF-410D-95AA-6603C1AB8DCB}" dt="2021-04-25T21:47:19.150" v="1197" actId="20577"/>
          <ac:spMkLst>
            <pc:docMk/>
            <pc:sldMk cId="1389018396" sldId="611"/>
            <ac:spMk id="6" creationId="{2D898D39-0CD4-4103-9B6B-B558530D6FEC}"/>
          </ac:spMkLst>
        </pc:spChg>
        <pc:spChg chg="add mod">
          <ac:chgData name="Cristian Chilipirea" userId="34ab170da5908fc4" providerId="LiveId" clId="{02C829AE-F0BF-410D-95AA-6603C1AB8DCB}" dt="2021-04-25T21:47:46.924" v="1205" actId="1076"/>
          <ac:spMkLst>
            <pc:docMk/>
            <pc:sldMk cId="1389018396" sldId="611"/>
            <ac:spMk id="8" creationId="{C83CEDF2-5BAC-4F65-9195-49964D76ABE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88446344" sldId="612"/>
        </pc:sldMkLst>
      </pc:sldChg>
      <pc:sldChg chg="addSp delSp modSp add mod">
        <pc:chgData name="Cristian Chilipirea" userId="34ab170da5908fc4" providerId="LiveId" clId="{02C829AE-F0BF-410D-95AA-6603C1AB8DCB}" dt="2021-04-25T21:48:40.624" v="1224" actId="478"/>
        <pc:sldMkLst>
          <pc:docMk/>
          <pc:sldMk cId="4131828985" sldId="612"/>
        </pc:sldMkLst>
        <pc:spChg chg="add del mod">
          <ac:chgData name="Cristian Chilipirea" userId="34ab170da5908fc4" providerId="LiveId" clId="{02C829AE-F0BF-410D-95AA-6603C1AB8DCB}" dt="2021-04-25T21:48:40.624" v="1224" actId="478"/>
          <ac:spMkLst>
            <pc:docMk/>
            <pc:sldMk cId="4131828985" sldId="612"/>
            <ac:spMk id="7" creationId="{FC889FB9-95EA-44BF-8CF5-C909067038A9}"/>
          </ac:spMkLst>
        </pc:spChg>
        <pc:spChg chg="mod">
          <ac:chgData name="Cristian Chilipirea" userId="34ab170da5908fc4" providerId="LiveId" clId="{02C829AE-F0BF-410D-95AA-6603C1AB8DCB}" dt="2021-04-25T21:48:19.427" v="1210" actId="120"/>
          <ac:spMkLst>
            <pc:docMk/>
            <pc:sldMk cId="4131828985" sldId="612"/>
            <ac:spMk id="8" creationId="{C83CEDF2-5BAC-4F65-9195-49964D76ABE5}"/>
          </ac:spMkLst>
        </pc:spChg>
      </pc:sldChg>
      <pc:sldChg chg="add">
        <pc:chgData name="Cristian Chilipirea" userId="34ab170da5908fc4" providerId="LiveId" clId="{02C829AE-F0BF-410D-95AA-6603C1AB8DCB}" dt="2021-04-25T21:48:38.620" v="1223" actId="2890"/>
        <pc:sldMkLst>
          <pc:docMk/>
          <pc:sldMk cId="3565371283" sldId="61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100422303" sldId="613"/>
        </pc:sldMkLst>
      </pc:sldChg>
      <pc:sldChg chg="new">
        <pc:chgData name="Cristian Chilipirea" userId="34ab170da5908fc4" providerId="LiveId" clId="{02C829AE-F0BF-410D-95AA-6603C1AB8DCB}" dt="2021-04-25T21:49:08.769" v="1225" actId="680"/>
        <pc:sldMkLst>
          <pc:docMk/>
          <pc:sldMk cId="1174678047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54629785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8070749" sldId="615"/>
        </pc:sldMkLst>
      </pc:sldChg>
      <pc:sldChg chg="addSp delSp modSp new mod">
        <pc:chgData name="Cristian Chilipirea" userId="34ab170da5908fc4" providerId="LiveId" clId="{02C829AE-F0BF-410D-95AA-6603C1AB8DCB}" dt="2021-04-25T21:51:40.838" v="1282" actId="207"/>
        <pc:sldMkLst>
          <pc:docMk/>
          <pc:sldMk cId="4251946070" sldId="615"/>
        </pc:sldMkLst>
        <pc:spChg chg="mod">
          <ac:chgData name="Cristian Chilipirea" userId="34ab170da5908fc4" providerId="LiveId" clId="{02C829AE-F0BF-410D-95AA-6603C1AB8DCB}" dt="2021-04-25T21:49:42.109" v="1257" actId="20577"/>
          <ac:spMkLst>
            <pc:docMk/>
            <pc:sldMk cId="4251946070" sldId="615"/>
            <ac:spMk id="3" creationId="{17773FEE-4EE8-4EA3-B25E-6A81EC0C0E1C}"/>
          </ac:spMkLst>
        </pc:spChg>
        <pc:spChg chg="del">
          <ac:chgData name="Cristian Chilipirea" userId="34ab170da5908fc4" providerId="LiveId" clId="{02C829AE-F0BF-410D-95AA-6603C1AB8DCB}" dt="2021-04-25T21:49:48.761" v="1258" actId="478"/>
          <ac:spMkLst>
            <pc:docMk/>
            <pc:sldMk cId="4251946070" sldId="615"/>
            <ac:spMk id="4" creationId="{4D9C969D-3407-4984-BD06-57225AE8F0A2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5" creationId="{99A545C9-3CD4-4EEA-B5BE-7D964BC72F84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6" creationId="{B0BF725D-D0AE-404C-B780-36427786B011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7" creationId="{B596BDAB-5239-4598-B299-9F582DD30E06}"/>
          </ac:spMkLst>
        </pc:spChg>
        <pc:spChg chg="add mod">
          <ac:chgData name="Cristian Chilipirea" userId="34ab170da5908fc4" providerId="LiveId" clId="{02C829AE-F0BF-410D-95AA-6603C1AB8DCB}" dt="2021-04-25T21:50:56.147" v="1267" actId="1076"/>
          <ac:spMkLst>
            <pc:docMk/>
            <pc:sldMk cId="4251946070" sldId="615"/>
            <ac:spMk id="8" creationId="{20EC07ED-C084-4697-A7AE-536045D57974}"/>
          </ac:spMkLst>
        </pc:spChg>
        <pc:spChg chg="add mod">
          <ac:chgData name="Cristian Chilipirea" userId="34ab170da5908fc4" providerId="LiveId" clId="{02C829AE-F0BF-410D-95AA-6603C1AB8DCB}" dt="2021-04-25T21:51:15.578" v="1276" actId="207"/>
          <ac:spMkLst>
            <pc:docMk/>
            <pc:sldMk cId="4251946070" sldId="615"/>
            <ac:spMk id="9" creationId="{3540E0E3-78F4-473A-B2C0-FA06213C5D29}"/>
          </ac:spMkLst>
        </pc:spChg>
        <pc:spChg chg="add mod">
          <ac:chgData name="Cristian Chilipirea" userId="34ab170da5908fc4" providerId="LiveId" clId="{02C829AE-F0BF-410D-95AA-6603C1AB8DCB}" dt="2021-04-25T21:51:29.690" v="1279" actId="207"/>
          <ac:spMkLst>
            <pc:docMk/>
            <pc:sldMk cId="4251946070" sldId="615"/>
            <ac:spMk id="10" creationId="{E2073412-BA36-4DC4-B588-8B5B576260D9}"/>
          </ac:spMkLst>
        </pc:spChg>
        <pc:spChg chg="add mod">
          <ac:chgData name="Cristian Chilipirea" userId="34ab170da5908fc4" providerId="LiveId" clId="{02C829AE-F0BF-410D-95AA-6603C1AB8DCB}" dt="2021-04-25T21:51:40.838" v="1282" actId="207"/>
          <ac:spMkLst>
            <pc:docMk/>
            <pc:sldMk cId="4251946070" sldId="615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9753359" sldId="616"/>
        </pc:sldMkLst>
      </pc:sldChg>
      <pc:sldChg chg="modSp add mod">
        <pc:chgData name="Cristian Chilipirea" userId="34ab170da5908fc4" providerId="LiveId" clId="{02C829AE-F0BF-410D-95AA-6603C1AB8DCB}" dt="2021-04-25T21:52:10.487" v="1284" actId="1076"/>
        <pc:sldMkLst>
          <pc:docMk/>
          <pc:sldMk cId="240381576" sldId="616"/>
        </pc:sldMkLst>
        <pc:spChg chg="mod">
          <ac:chgData name="Cristian Chilipirea" userId="34ab170da5908fc4" providerId="LiveId" clId="{02C829AE-F0BF-410D-95AA-6603C1AB8DCB}" dt="2021-04-25T21:52:10.487" v="1284" actId="1076"/>
          <ac:spMkLst>
            <pc:docMk/>
            <pc:sldMk cId="240381576" sldId="616"/>
            <ac:spMk id="11" creationId="{ED33555E-FEE4-4A5E-991B-201AE6258A2E}"/>
          </ac:spMkLst>
        </pc:spChg>
      </pc:sldChg>
      <pc:sldChg chg="modSp add mod">
        <pc:chgData name="Cristian Chilipirea" userId="34ab170da5908fc4" providerId="LiveId" clId="{02C829AE-F0BF-410D-95AA-6603C1AB8DCB}" dt="2021-04-25T21:53:16.987" v="1286" actId="1076"/>
        <pc:sldMkLst>
          <pc:docMk/>
          <pc:sldMk cId="418640098" sldId="617"/>
        </pc:sldMkLst>
        <pc:spChg chg="mod">
          <ac:chgData name="Cristian Chilipirea" userId="34ab170da5908fc4" providerId="LiveId" clId="{02C829AE-F0BF-410D-95AA-6603C1AB8DCB}" dt="2021-04-25T21:53:16.987" v="1286" actId="1076"/>
          <ac:spMkLst>
            <pc:docMk/>
            <pc:sldMk cId="418640098" sldId="617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60531422" sldId="61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1413156" sldId="618"/>
        </pc:sldMkLst>
      </pc:sldChg>
      <pc:sldChg chg="modSp add mod">
        <pc:chgData name="Cristian Chilipirea" userId="34ab170da5908fc4" providerId="LiveId" clId="{02C829AE-F0BF-410D-95AA-6603C1AB8DCB}" dt="2021-04-25T21:53:32.223" v="1288" actId="1076"/>
        <pc:sldMkLst>
          <pc:docMk/>
          <pc:sldMk cId="2812581854" sldId="618"/>
        </pc:sldMkLst>
        <pc:spChg chg="mod">
          <ac:chgData name="Cristian Chilipirea" userId="34ab170da5908fc4" providerId="LiveId" clId="{02C829AE-F0BF-410D-95AA-6603C1AB8DCB}" dt="2021-04-25T21:53:32.223" v="1288" actId="1076"/>
          <ac:spMkLst>
            <pc:docMk/>
            <pc:sldMk cId="2812581854" sldId="61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14647142" sldId="619"/>
        </pc:sldMkLst>
      </pc:sldChg>
      <pc:sldChg chg="modSp add mod">
        <pc:chgData name="Cristian Chilipirea" userId="34ab170da5908fc4" providerId="LiveId" clId="{02C829AE-F0BF-410D-95AA-6603C1AB8DCB}" dt="2021-04-25T21:53:58.941" v="1290" actId="1076"/>
        <pc:sldMkLst>
          <pc:docMk/>
          <pc:sldMk cId="4241573006" sldId="619"/>
        </pc:sldMkLst>
        <pc:spChg chg="mod">
          <ac:chgData name="Cristian Chilipirea" userId="34ab170da5908fc4" providerId="LiveId" clId="{02C829AE-F0BF-410D-95AA-6603C1AB8DCB}" dt="2021-04-25T21:53:58.941" v="1290" actId="1076"/>
          <ac:spMkLst>
            <pc:docMk/>
            <pc:sldMk cId="4241573006" sldId="619"/>
            <ac:spMk id="9" creationId="{3540E0E3-78F4-473A-B2C0-FA06213C5D2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0124133" sldId="620"/>
        </pc:sldMkLst>
      </pc:sldChg>
      <pc:sldChg chg="modSp add mod">
        <pc:chgData name="Cristian Chilipirea" userId="34ab170da5908fc4" providerId="LiveId" clId="{02C829AE-F0BF-410D-95AA-6603C1AB8DCB}" dt="2021-04-25T21:54:08.711" v="1292" actId="1076"/>
        <pc:sldMkLst>
          <pc:docMk/>
          <pc:sldMk cId="3905510003" sldId="620"/>
        </pc:sldMkLst>
        <pc:spChg chg="mod">
          <ac:chgData name="Cristian Chilipirea" userId="34ab170da5908fc4" providerId="LiveId" clId="{02C829AE-F0BF-410D-95AA-6603C1AB8DCB}" dt="2021-04-25T21:54:08.711" v="1292" actId="1076"/>
          <ac:spMkLst>
            <pc:docMk/>
            <pc:sldMk cId="3905510003" sldId="62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07390674" sldId="621"/>
        </pc:sldMkLst>
      </pc:sldChg>
      <pc:sldChg chg="modSp add mod">
        <pc:chgData name="Cristian Chilipirea" userId="34ab170da5908fc4" providerId="LiveId" clId="{02C829AE-F0BF-410D-95AA-6603C1AB8DCB}" dt="2021-04-25T21:54:14.626" v="1294" actId="1076"/>
        <pc:sldMkLst>
          <pc:docMk/>
          <pc:sldMk cId="3872625057" sldId="621"/>
        </pc:sldMkLst>
        <pc:spChg chg="mod">
          <ac:chgData name="Cristian Chilipirea" userId="34ab170da5908fc4" providerId="LiveId" clId="{02C829AE-F0BF-410D-95AA-6603C1AB8DCB}" dt="2021-04-25T21:54:14.626" v="1294" actId="1076"/>
          <ac:spMkLst>
            <pc:docMk/>
            <pc:sldMk cId="3872625057" sldId="621"/>
            <ac:spMk id="10" creationId="{E2073412-BA36-4DC4-B588-8B5B576260D9}"/>
          </ac:spMkLst>
        </pc:spChg>
      </pc:sldChg>
      <pc:sldChg chg="modSp add mod">
        <pc:chgData name="Cristian Chilipirea" userId="34ab170da5908fc4" providerId="LiveId" clId="{02C829AE-F0BF-410D-95AA-6603C1AB8DCB}" dt="2021-04-25T21:54:32.036" v="1296" actId="1076"/>
        <pc:sldMkLst>
          <pc:docMk/>
          <pc:sldMk cId="2252933144" sldId="622"/>
        </pc:sldMkLst>
        <pc:spChg chg="mod">
          <ac:chgData name="Cristian Chilipirea" userId="34ab170da5908fc4" providerId="LiveId" clId="{02C829AE-F0BF-410D-95AA-6603C1AB8DCB}" dt="2021-04-25T21:54:32.036" v="1296" actId="1076"/>
          <ac:spMkLst>
            <pc:docMk/>
            <pc:sldMk cId="2252933144" sldId="622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43908758" sldId="622"/>
        </pc:sldMkLst>
      </pc:sldChg>
      <pc:sldChg chg="modSp add mod">
        <pc:chgData name="Cristian Chilipirea" userId="34ab170da5908fc4" providerId="LiveId" clId="{02C829AE-F0BF-410D-95AA-6603C1AB8DCB}" dt="2021-04-25T21:54:54.203" v="1299" actId="1076"/>
        <pc:sldMkLst>
          <pc:docMk/>
          <pc:sldMk cId="539457270" sldId="623"/>
        </pc:sldMkLst>
        <pc:spChg chg="mod">
          <ac:chgData name="Cristian Chilipirea" userId="34ab170da5908fc4" providerId="LiveId" clId="{02C829AE-F0BF-410D-95AA-6603C1AB8DCB}" dt="2021-04-25T21:54:54.203" v="1299" actId="1076"/>
          <ac:spMkLst>
            <pc:docMk/>
            <pc:sldMk cId="539457270" sldId="623"/>
            <ac:spMk id="8" creationId="{20EC07ED-C084-4697-A7AE-536045D57974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762529660" sldId="62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46101128" sldId="624"/>
        </pc:sldMkLst>
      </pc:sldChg>
      <pc:sldChg chg="modSp add mod">
        <pc:chgData name="Cristian Chilipirea" userId="34ab170da5908fc4" providerId="LiveId" clId="{02C829AE-F0BF-410D-95AA-6603C1AB8DCB}" dt="2021-04-25T21:55:24.985" v="1301" actId="1076"/>
        <pc:sldMkLst>
          <pc:docMk/>
          <pc:sldMk cId="3853619779" sldId="624"/>
        </pc:sldMkLst>
        <pc:spChg chg="mod">
          <ac:chgData name="Cristian Chilipirea" userId="34ab170da5908fc4" providerId="LiveId" clId="{02C829AE-F0BF-410D-95AA-6603C1AB8DCB}" dt="2021-04-25T21:55:24.985" v="1301" actId="1076"/>
          <ac:spMkLst>
            <pc:docMk/>
            <pc:sldMk cId="3853619779" sldId="624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9141977" sldId="625"/>
        </pc:sldMkLst>
      </pc:sldChg>
      <pc:sldChg chg="modSp add mod">
        <pc:chgData name="Cristian Chilipirea" userId="34ab170da5908fc4" providerId="LiveId" clId="{02C829AE-F0BF-410D-95AA-6603C1AB8DCB}" dt="2021-04-25T21:55:31.087" v="1303" actId="1076"/>
        <pc:sldMkLst>
          <pc:docMk/>
          <pc:sldMk cId="3378701208" sldId="625"/>
        </pc:sldMkLst>
        <pc:spChg chg="mod">
          <ac:chgData name="Cristian Chilipirea" userId="34ab170da5908fc4" providerId="LiveId" clId="{02C829AE-F0BF-410D-95AA-6603C1AB8DCB}" dt="2021-04-25T21:55:31.087" v="1303" actId="1076"/>
          <ac:spMkLst>
            <pc:docMk/>
            <pc:sldMk cId="3378701208" sldId="625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923814835" sldId="626"/>
        </pc:sldMkLst>
      </pc:sldChg>
      <pc:sldChg chg="modSp add mod">
        <pc:chgData name="Cristian Chilipirea" userId="34ab170da5908fc4" providerId="LiveId" clId="{02C829AE-F0BF-410D-95AA-6603C1AB8DCB}" dt="2021-04-25T21:55:39.303" v="1305" actId="1076"/>
        <pc:sldMkLst>
          <pc:docMk/>
          <pc:sldMk cId="3026286437" sldId="626"/>
        </pc:sldMkLst>
        <pc:spChg chg="mod">
          <ac:chgData name="Cristian Chilipirea" userId="34ab170da5908fc4" providerId="LiveId" clId="{02C829AE-F0BF-410D-95AA-6603C1AB8DCB}" dt="2021-04-25T21:55:39.303" v="1305" actId="1076"/>
          <ac:spMkLst>
            <pc:docMk/>
            <pc:sldMk cId="3026286437" sldId="626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53734916" sldId="627"/>
        </pc:sldMkLst>
      </pc:sldChg>
      <pc:sldChg chg="modSp add mod">
        <pc:chgData name="Cristian Chilipirea" userId="34ab170da5908fc4" providerId="LiveId" clId="{02C829AE-F0BF-410D-95AA-6603C1AB8DCB}" dt="2021-04-25T21:55:44.974" v="1307" actId="1076"/>
        <pc:sldMkLst>
          <pc:docMk/>
          <pc:sldMk cId="2303869832" sldId="627"/>
        </pc:sldMkLst>
        <pc:spChg chg="mod">
          <ac:chgData name="Cristian Chilipirea" userId="34ab170da5908fc4" providerId="LiveId" clId="{02C829AE-F0BF-410D-95AA-6603C1AB8DCB}" dt="2021-04-25T21:55:44.974" v="1307" actId="1076"/>
          <ac:spMkLst>
            <pc:docMk/>
            <pc:sldMk cId="2303869832" sldId="627"/>
            <ac:spMk id="9" creationId="{3540E0E3-78F4-473A-B2C0-FA06213C5D29}"/>
          </ac:spMkLst>
        </pc:spChg>
      </pc:sldChg>
      <pc:sldChg chg="modSp add mod">
        <pc:chgData name="Cristian Chilipirea" userId="34ab170da5908fc4" providerId="LiveId" clId="{02C829AE-F0BF-410D-95AA-6603C1AB8DCB}" dt="2021-04-25T21:55:53.628" v="1309" actId="1076"/>
        <pc:sldMkLst>
          <pc:docMk/>
          <pc:sldMk cId="2203823963" sldId="628"/>
        </pc:sldMkLst>
        <pc:spChg chg="mod">
          <ac:chgData name="Cristian Chilipirea" userId="34ab170da5908fc4" providerId="LiveId" clId="{02C829AE-F0BF-410D-95AA-6603C1AB8DCB}" dt="2021-04-25T21:55:53.628" v="1309" actId="1076"/>
          <ac:spMkLst>
            <pc:docMk/>
            <pc:sldMk cId="2203823963" sldId="62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9924224" sldId="62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954251" sldId="629"/>
        </pc:sldMkLst>
      </pc:sldChg>
      <pc:sldChg chg="modSp add mod">
        <pc:chgData name="Cristian Chilipirea" userId="34ab170da5908fc4" providerId="LiveId" clId="{02C829AE-F0BF-410D-95AA-6603C1AB8DCB}" dt="2021-04-25T21:55:59.577" v="1311" actId="1076"/>
        <pc:sldMkLst>
          <pc:docMk/>
          <pc:sldMk cId="1462712214" sldId="629"/>
        </pc:sldMkLst>
        <pc:spChg chg="mod">
          <ac:chgData name="Cristian Chilipirea" userId="34ab170da5908fc4" providerId="LiveId" clId="{02C829AE-F0BF-410D-95AA-6603C1AB8DCB}" dt="2021-04-25T21:55:59.577" v="1311" actId="1076"/>
          <ac:spMkLst>
            <pc:docMk/>
            <pc:sldMk cId="1462712214" sldId="629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3888194" sldId="630"/>
        </pc:sldMkLst>
      </pc:sldChg>
      <pc:sldChg chg="modSp add mod">
        <pc:chgData name="Cristian Chilipirea" userId="34ab170da5908fc4" providerId="LiveId" clId="{02C829AE-F0BF-410D-95AA-6603C1AB8DCB}" dt="2021-04-25T21:56:05.154" v="1313" actId="1076"/>
        <pc:sldMkLst>
          <pc:docMk/>
          <pc:sldMk cId="1450275832" sldId="630"/>
        </pc:sldMkLst>
        <pc:spChg chg="mod">
          <ac:chgData name="Cristian Chilipirea" userId="34ab170da5908fc4" providerId="LiveId" clId="{02C829AE-F0BF-410D-95AA-6603C1AB8DCB}" dt="2021-04-25T21:56:05.154" v="1313" actId="1076"/>
          <ac:spMkLst>
            <pc:docMk/>
            <pc:sldMk cId="1450275832" sldId="63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86960126" sldId="631"/>
        </pc:sldMkLst>
      </pc:sldChg>
      <pc:sldChg chg="addSp delSp modSp add mod">
        <pc:chgData name="Cristian Chilipirea" userId="34ab170da5908fc4" providerId="LiveId" clId="{02C829AE-F0BF-410D-95AA-6603C1AB8DCB}" dt="2021-04-25T22:01:46.365" v="1346" actId="1076"/>
        <pc:sldMkLst>
          <pc:docMk/>
          <pc:sldMk cId="3993874284" sldId="631"/>
        </pc:sldMkLst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5" creationId="{99A545C9-3CD4-4EEA-B5BE-7D964BC72F8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6" creationId="{B0BF725D-D0AE-404C-B780-36427786B011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7" creationId="{B596BDAB-5239-4598-B299-9F582DD30E06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8" creationId="{20EC07ED-C084-4697-A7AE-536045D5797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9" creationId="{3540E0E3-78F4-473A-B2C0-FA06213C5D2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0" creationId="{E2073412-BA36-4DC4-B588-8B5B576260D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1" creationId="{ED33555E-FEE4-4A5E-991B-201AE6258A2E}"/>
          </ac:spMkLst>
        </pc:spChg>
        <pc:spChg chg="add del mod">
          <ac:chgData name="Cristian Chilipirea" userId="34ab170da5908fc4" providerId="LiveId" clId="{02C829AE-F0BF-410D-95AA-6603C1AB8DCB}" dt="2021-04-25T21:59:42.336" v="1331" actId="22"/>
          <ac:spMkLst>
            <pc:docMk/>
            <pc:sldMk cId="3993874284" sldId="631"/>
            <ac:spMk id="12" creationId="{EE7780BE-DD0C-4382-9EAA-8EB3854A9C05}"/>
          </ac:spMkLst>
        </pc:spChg>
        <pc:spChg chg="add mod">
          <ac:chgData name="Cristian Chilipirea" userId="34ab170da5908fc4" providerId="LiveId" clId="{02C829AE-F0BF-410D-95AA-6603C1AB8DCB}" dt="2021-04-25T22:01:46.365" v="1346" actId="1076"/>
          <ac:spMkLst>
            <pc:docMk/>
            <pc:sldMk cId="3993874284" sldId="631"/>
            <ac:spMk id="14" creationId="{7275D2C5-CA01-4553-BDF5-05A23995464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52563407" sldId="632"/>
        </pc:sldMkLst>
      </pc:sldChg>
      <pc:sldChg chg="modSp new mod">
        <pc:chgData name="Cristian Chilipirea" userId="34ab170da5908fc4" providerId="LiveId" clId="{02C829AE-F0BF-410D-95AA-6603C1AB8DCB}" dt="2021-04-25T22:00:03.922" v="1340" actId="404"/>
        <pc:sldMkLst>
          <pc:docMk/>
          <pc:sldMk cId="3522361474" sldId="632"/>
        </pc:sldMkLst>
        <pc:spChg chg="mod">
          <ac:chgData name="Cristian Chilipirea" userId="34ab170da5908fc4" providerId="LiveId" clId="{02C829AE-F0BF-410D-95AA-6603C1AB8DCB}" dt="2021-04-25T21:59:48.983" v="1333"/>
          <ac:spMkLst>
            <pc:docMk/>
            <pc:sldMk cId="3522361474" sldId="632"/>
            <ac:spMk id="3" creationId="{1C17AC31-7BC6-40FB-A187-813EB2C80191}"/>
          </ac:spMkLst>
        </pc:spChg>
        <pc:spChg chg="mod">
          <ac:chgData name="Cristian Chilipirea" userId="34ab170da5908fc4" providerId="LiveId" clId="{02C829AE-F0BF-410D-95AA-6603C1AB8DCB}" dt="2021-04-25T22:00:03.922" v="1340" actId="404"/>
          <ac:spMkLst>
            <pc:docMk/>
            <pc:sldMk cId="3522361474" sldId="632"/>
            <ac:spMk id="4" creationId="{E16A762A-AF8E-4AE6-AF6D-98BBF5FCBAB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24659962" sldId="633"/>
        </pc:sldMkLst>
      </pc:sldChg>
      <pc:sldChg chg="addSp delSp modSp add mod">
        <pc:chgData name="Cristian Chilipirea" userId="34ab170da5908fc4" providerId="LiveId" clId="{02C829AE-F0BF-410D-95AA-6603C1AB8DCB}" dt="2021-04-25T22:02:29.754" v="1370" actId="20577"/>
        <pc:sldMkLst>
          <pc:docMk/>
          <pc:sldMk cId="2024332127" sldId="633"/>
        </pc:sldMkLst>
        <pc:spChg chg="mod">
          <ac:chgData name="Cristian Chilipirea" userId="34ab170da5908fc4" providerId="LiveId" clId="{02C829AE-F0BF-410D-95AA-6603C1AB8DCB}" dt="2021-04-25T22:01:59.898" v="1362" actId="20577"/>
          <ac:spMkLst>
            <pc:docMk/>
            <pc:sldMk cId="2024332127" sldId="633"/>
            <ac:spMk id="3" creationId="{17773FEE-4EE8-4EA3-B25E-6A81EC0C0E1C}"/>
          </ac:spMkLst>
        </pc:spChg>
        <pc:spChg chg="add mod">
          <ac:chgData name="Cristian Chilipirea" userId="34ab170da5908fc4" providerId="LiveId" clId="{02C829AE-F0BF-410D-95AA-6603C1AB8DCB}" dt="2021-04-25T22:02:29.754" v="1370" actId="20577"/>
          <ac:spMkLst>
            <pc:docMk/>
            <pc:sldMk cId="2024332127" sldId="633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02:12.097" v="1363" actId="478"/>
          <ac:spMkLst>
            <pc:docMk/>
            <pc:sldMk cId="2024332127" sldId="633"/>
            <ac:spMk id="14" creationId="{7275D2C5-CA01-4553-BDF5-05A23995464A}"/>
          </ac:spMkLst>
        </pc:spChg>
      </pc:sldChg>
      <pc:sldChg chg="addSp modSp add mod">
        <pc:chgData name="Cristian Chilipirea" userId="34ab170da5908fc4" providerId="LiveId" clId="{02C829AE-F0BF-410D-95AA-6603C1AB8DCB}" dt="2021-04-25T22:03:26.860" v="1373" actId="1076"/>
        <pc:sldMkLst>
          <pc:docMk/>
          <pc:sldMk cId="815113112" sldId="634"/>
        </pc:sldMkLst>
        <pc:spChg chg="mod">
          <ac:chgData name="Cristian Chilipirea" userId="34ab170da5908fc4" providerId="LiveId" clId="{02C829AE-F0BF-410D-95AA-6603C1AB8DCB}" dt="2021-04-25T22:03:26.860" v="1373" actId="1076"/>
          <ac:spMkLst>
            <pc:docMk/>
            <pc:sldMk cId="815113112" sldId="634"/>
            <ac:spMk id="5" creationId="{DB864018-3BCE-4D97-B54F-7F98E7884712}"/>
          </ac:spMkLst>
        </pc:spChg>
        <pc:spChg chg="add mod">
          <ac:chgData name="Cristian Chilipirea" userId="34ab170da5908fc4" providerId="LiveId" clId="{02C829AE-F0BF-410D-95AA-6603C1AB8DCB}" dt="2021-04-25T22:03:22.949" v="1372"/>
          <ac:spMkLst>
            <pc:docMk/>
            <pc:sldMk cId="815113112" sldId="634"/>
            <ac:spMk id="6" creationId="{B1AAC499-C671-4CD3-9F95-50EB122C2B6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21510531" sldId="634"/>
        </pc:sldMkLst>
      </pc:sldChg>
      <pc:sldChg chg="addSp delSp modSp add mod">
        <pc:chgData name="Cristian Chilipirea" userId="34ab170da5908fc4" providerId="LiveId" clId="{02C829AE-F0BF-410D-95AA-6603C1AB8DCB}" dt="2021-04-25T22:06:08.994" v="1403" actId="478"/>
        <pc:sldMkLst>
          <pc:docMk/>
          <pc:sldMk cId="2609844851" sldId="635"/>
        </pc:sldMkLst>
        <pc:spChg chg="del">
          <ac:chgData name="Cristian Chilipirea" userId="34ab170da5908fc4" providerId="LiveId" clId="{02C829AE-F0BF-410D-95AA-6603C1AB8DCB}" dt="2021-04-25T22:04:23.662" v="1375" actId="478"/>
          <ac:spMkLst>
            <pc:docMk/>
            <pc:sldMk cId="2609844851" sldId="635"/>
            <ac:spMk id="6" creationId="{B1AAC499-C671-4CD3-9F95-50EB122C2B61}"/>
          </ac:spMkLst>
        </pc:spChg>
        <pc:spChg chg="add del mod">
          <ac:chgData name="Cristian Chilipirea" userId="34ab170da5908fc4" providerId="LiveId" clId="{02C829AE-F0BF-410D-95AA-6603C1AB8DCB}" dt="2021-04-25T22:06:08.994" v="1403" actId="478"/>
          <ac:spMkLst>
            <pc:docMk/>
            <pc:sldMk cId="2609844851" sldId="635"/>
            <ac:spMk id="7" creationId="{598472B3-8E3E-41AC-B04E-16B337581BF2}"/>
          </ac:spMkLst>
        </pc:spChg>
        <pc:spChg chg="add del mod">
          <ac:chgData name="Cristian Chilipirea" userId="34ab170da5908fc4" providerId="LiveId" clId="{02C829AE-F0BF-410D-95AA-6603C1AB8DCB}" dt="2021-04-25T22:06:07.438" v="1402" actId="478"/>
          <ac:spMkLst>
            <pc:docMk/>
            <pc:sldMk cId="2609844851" sldId="635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08264886" sldId="635"/>
        </pc:sldMkLst>
      </pc:sldChg>
      <pc:sldChg chg="delSp add mod">
        <pc:chgData name="Cristian Chilipirea" userId="34ab170da5908fc4" providerId="LiveId" clId="{02C829AE-F0BF-410D-95AA-6603C1AB8DCB}" dt="2021-04-25T22:06:15.602" v="1405" actId="478"/>
        <pc:sldMkLst>
          <pc:docMk/>
          <pc:sldMk cId="684986093" sldId="636"/>
        </pc:sldMkLst>
        <pc:spChg chg="del">
          <ac:chgData name="Cristian Chilipirea" userId="34ab170da5908fc4" providerId="LiveId" clId="{02C829AE-F0BF-410D-95AA-6603C1AB8DCB}" dt="2021-04-25T22:06:15.602" v="1405" actId="478"/>
          <ac:spMkLst>
            <pc:docMk/>
            <pc:sldMk cId="684986093" sldId="636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08527977" sldId="636"/>
        </pc:sldMkLst>
      </pc:sldChg>
      <pc:sldChg chg="add">
        <pc:chgData name="Cristian Chilipirea" userId="34ab170da5908fc4" providerId="LiveId" clId="{02C829AE-F0BF-410D-95AA-6603C1AB8DCB}" dt="2021-04-25T22:06:13.243" v="1404" actId="2890"/>
        <pc:sldMkLst>
          <pc:docMk/>
          <pc:sldMk cId="2377078922" sldId="63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38520267" sldId="638"/>
        </pc:sldMkLst>
      </pc:sldChg>
      <pc:sldChg chg="addSp modSp add mod">
        <pc:chgData name="Cristian Chilipirea" userId="34ab170da5908fc4" providerId="LiveId" clId="{02C829AE-F0BF-410D-95AA-6603C1AB8DCB}" dt="2021-04-25T22:13:43.282" v="1428" actId="120"/>
        <pc:sldMkLst>
          <pc:docMk/>
          <pc:sldMk cId="2854097984" sldId="638"/>
        </pc:sldMkLst>
        <pc:spChg chg="add mod">
          <ac:chgData name="Cristian Chilipirea" userId="34ab170da5908fc4" providerId="LiveId" clId="{02C829AE-F0BF-410D-95AA-6603C1AB8DCB}" dt="2021-04-25T22:13:43.282" v="1428" actId="120"/>
          <ac:spMkLst>
            <pc:docMk/>
            <pc:sldMk cId="2854097984" sldId="638"/>
            <ac:spMk id="9" creationId="{D9930A08-F80D-4927-A8A7-EEE423FB5DF9}"/>
          </ac:spMkLst>
        </pc:spChg>
      </pc:sldChg>
      <pc:sldChg chg="modSp add">
        <pc:chgData name="Cristian Chilipirea" userId="34ab170da5908fc4" providerId="LiveId" clId="{02C829AE-F0BF-410D-95AA-6603C1AB8DCB}" dt="2021-04-25T22:14:09.748" v="1442" actId="20577"/>
        <pc:sldMkLst>
          <pc:docMk/>
          <pc:sldMk cId="1110708649" sldId="639"/>
        </pc:sldMkLst>
        <pc:spChg chg="mod">
          <ac:chgData name="Cristian Chilipirea" userId="34ab170da5908fc4" providerId="LiveId" clId="{02C829AE-F0BF-410D-95AA-6603C1AB8DCB}" dt="2021-04-25T22:14:09.748" v="1442" actId="20577"/>
          <ac:spMkLst>
            <pc:docMk/>
            <pc:sldMk cId="1110708649" sldId="639"/>
            <ac:spMk id="9" creationId="{D9930A08-F80D-4927-A8A7-EEE423FB5DF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69289877" sldId="639"/>
        </pc:sldMkLst>
      </pc:sldChg>
      <pc:sldChg chg="addSp delSp modSp add mod">
        <pc:chgData name="Cristian Chilipirea" userId="34ab170da5908fc4" providerId="LiveId" clId="{02C829AE-F0BF-410D-95AA-6603C1AB8DCB}" dt="2021-04-25T22:15:01.536" v="1465" actId="1076"/>
        <pc:sldMkLst>
          <pc:docMk/>
          <pc:sldMk cId="1866142120" sldId="640"/>
        </pc:sldMkLst>
        <pc:spChg chg="del">
          <ac:chgData name="Cristian Chilipirea" userId="34ab170da5908fc4" providerId="LiveId" clId="{02C829AE-F0BF-410D-95AA-6603C1AB8DCB}" dt="2021-04-25T22:14:22.235" v="1444" actId="478"/>
          <ac:spMkLst>
            <pc:docMk/>
            <pc:sldMk cId="1866142120" sldId="640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14:23.351" v="1445" actId="478"/>
          <ac:spMkLst>
            <pc:docMk/>
            <pc:sldMk cId="1866142120" sldId="640"/>
            <ac:spMk id="7" creationId="{598472B3-8E3E-41AC-B04E-16B337581BF2}"/>
          </ac:spMkLst>
        </pc:spChg>
        <pc:spChg chg="del">
          <ac:chgData name="Cristian Chilipirea" userId="34ab170da5908fc4" providerId="LiveId" clId="{02C829AE-F0BF-410D-95AA-6603C1AB8DCB}" dt="2021-04-25T22:14:24.542" v="1446" actId="478"/>
          <ac:spMkLst>
            <pc:docMk/>
            <pc:sldMk cId="1866142120" sldId="640"/>
            <ac:spMk id="8" creationId="{26F638BE-3394-47B3-99D2-D1B50D7574AA}"/>
          </ac:spMkLst>
        </pc:spChg>
        <pc:spChg chg="mod">
          <ac:chgData name="Cristian Chilipirea" userId="34ab170da5908fc4" providerId="LiveId" clId="{02C829AE-F0BF-410D-95AA-6603C1AB8DCB}" dt="2021-04-25T22:14:26.821" v="1447" actId="1076"/>
          <ac:spMkLst>
            <pc:docMk/>
            <pc:sldMk cId="1866142120" sldId="640"/>
            <ac:spMk id="9" creationId="{D9930A08-F80D-4927-A8A7-EEE423FB5DF9}"/>
          </ac:spMkLst>
        </pc:spChg>
        <pc:spChg chg="add mod">
          <ac:chgData name="Cristian Chilipirea" userId="34ab170da5908fc4" providerId="LiveId" clId="{02C829AE-F0BF-410D-95AA-6603C1AB8DCB}" dt="2021-04-25T22:15:01.536" v="1465" actId="1076"/>
          <ac:spMkLst>
            <pc:docMk/>
            <pc:sldMk cId="1866142120" sldId="640"/>
            <ac:spMk id="10" creationId="{52C010AF-0011-49DC-BE8C-CD856F3AB35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41157487" sldId="64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50553537" sldId="641"/>
        </pc:sldMkLst>
      </pc:sldChg>
      <pc:sldChg chg="new">
        <pc:chgData name="Cristian Chilipirea" userId="34ab170da5908fc4" providerId="LiveId" clId="{02C829AE-F0BF-410D-95AA-6603C1AB8DCB}" dt="2021-04-25T22:17:11.236" v="1466" actId="680"/>
        <pc:sldMkLst>
          <pc:docMk/>
          <pc:sldMk cId="2832422179" sldId="641"/>
        </pc:sldMkLst>
      </pc:sldChg>
      <pc:sldChg chg="addSp modSp new mod">
        <pc:chgData name="Cristian Chilipirea" userId="34ab170da5908fc4" providerId="LiveId" clId="{02C829AE-F0BF-410D-95AA-6603C1AB8DCB}" dt="2021-04-25T22:25:27.440" v="1527" actId="14100"/>
        <pc:sldMkLst>
          <pc:docMk/>
          <pc:sldMk cId="2167264409" sldId="642"/>
        </pc:sldMkLst>
        <pc:spChg chg="mod">
          <ac:chgData name="Cristian Chilipirea" userId="34ab170da5908fc4" providerId="LiveId" clId="{02C829AE-F0BF-410D-95AA-6603C1AB8DCB}" dt="2021-04-25T22:19:52.747" v="1502" actId="20577"/>
          <ac:spMkLst>
            <pc:docMk/>
            <pc:sldMk cId="2167264409" sldId="642"/>
            <ac:spMk id="3" creationId="{1B453450-3015-4093-8060-7EB003B27A56}"/>
          </ac:spMkLst>
        </pc:spChg>
        <pc:spChg chg="mod">
          <ac:chgData name="Cristian Chilipirea" userId="34ab170da5908fc4" providerId="LiveId" clId="{02C829AE-F0BF-410D-95AA-6603C1AB8DCB}" dt="2021-04-25T22:25:08.662" v="1519" actId="20577"/>
          <ac:spMkLst>
            <pc:docMk/>
            <pc:sldMk cId="2167264409" sldId="642"/>
            <ac:spMk id="4" creationId="{CF615AD5-EA7C-4578-8B90-E53273450246}"/>
          </ac:spMkLst>
        </pc:spChg>
        <pc:picChg chg="add mod">
          <ac:chgData name="Cristian Chilipirea" userId="34ab170da5908fc4" providerId="LiveId" clId="{02C829AE-F0BF-410D-95AA-6603C1AB8DCB}" dt="2021-04-25T22:25:27.440" v="1527" actId="14100"/>
          <ac:picMkLst>
            <pc:docMk/>
            <pc:sldMk cId="2167264409" sldId="642"/>
            <ac:picMk id="5" creationId="{69B84502-1C24-4243-B910-2D794757CB69}"/>
          </ac:picMkLst>
        </pc:pic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4293610" sldId="64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2228474" sldId="643"/>
        </pc:sldMkLst>
      </pc:sldChg>
      <pc:sldChg chg="new">
        <pc:chgData name="Cristian Chilipirea" userId="34ab170da5908fc4" providerId="LiveId" clId="{02C829AE-F0BF-410D-95AA-6603C1AB8DCB}" dt="2021-04-25T22:27:03.980" v="1528" actId="680"/>
        <pc:sldMkLst>
          <pc:docMk/>
          <pc:sldMk cId="2287143267" sldId="64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8958325" sldId="644"/>
        </pc:sldMkLst>
      </pc:sldChg>
      <pc:sldChg chg="addSp delSp modSp new mod">
        <pc:chgData name="Cristian Chilipirea" userId="34ab170da5908fc4" providerId="LiveId" clId="{02C829AE-F0BF-410D-95AA-6603C1AB8DCB}" dt="2021-04-25T22:27:34.410" v="1567" actId="403"/>
        <pc:sldMkLst>
          <pc:docMk/>
          <pc:sldMk cId="3678032556" sldId="644"/>
        </pc:sldMkLst>
        <pc:spChg chg="mod">
          <ac:chgData name="Cristian Chilipirea" userId="34ab170da5908fc4" providerId="LiveId" clId="{02C829AE-F0BF-410D-95AA-6603C1AB8DCB}" dt="2021-04-25T22:27:16.096" v="1560" actId="20577"/>
          <ac:spMkLst>
            <pc:docMk/>
            <pc:sldMk cId="3678032556" sldId="644"/>
            <ac:spMk id="3" creationId="{25AA8F13-9014-412B-9297-125A4BDBF971}"/>
          </ac:spMkLst>
        </pc:spChg>
        <pc:spChg chg="del">
          <ac:chgData name="Cristian Chilipirea" userId="34ab170da5908fc4" providerId="LiveId" clId="{02C829AE-F0BF-410D-95AA-6603C1AB8DCB}" dt="2021-04-25T22:27:25.068" v="1561"/>
          <ac:spMkLst>
            <pc:docMk/>
            <pc:sldMk cId="3678032556" sldId="644"/>
            <ac:spMk id="4" creationId="{BF27F102-2646-4F4A-9A59-C14F8BEB240E}"/>
          </ac:spMkLst>
        </pc:spChg>
        <pc:spChg chg="add mod">
          <ac:chgData name="Cristian Chilipirea" userId="34ab170da5908fc4" providerId="LiveId" clId="{02C829AE-F0BF-410D-95AA-6603C1AB8DCB}" dt="2021-04-25T22:27:34.410" v="1567" actId="403"/>
          <ac:spMkLst>
            <pc:docMk/>
            <pc:sldMk cId="3678032556" sldId="644"/>
            <ac:spMk id="5" creationId="{E84A12AC-4A93-437D-B40A-DF72B87A1F63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75141350" sldId="645"/>
        </pc:sldMkLst>
      </pc:sldChg>
      <pc:sldChg chg="new">
        <pc:chgData name="Cristian Chilipirea" userId="34ab170da5908fc4" providerId="LiveId" clId="{02C829AE-F0BF-410D-95AA-6603C1AB8DCB}" dt="2021-04-25T22:29:37.103" v="1568" actId="680"/>
        <pc:sldMkLst>
          <pc:docMk/>
          <pc:sldMk cId="3980937152" sldId="645"/>
        </pc:sldMkLst>
      </pc:sldChg>
      <pc:sldChg chg="addSp delSp modSp new mod">
        <pc:chgData name="Cristian Chilipirea" userId="34ab170da5908fc4" providerId="LiveId" clId="{02C829AE-F0BF-410D-95AA-6603C1AB8DCB}" dt="2021-04-25T22:30:49.013" v="1628" actId="20577"/>
        <pc:sldMkLst>
          <pc:docMk/>
          <pc:sldMk cId="2643691122" sldId="646"/>
        </pc:sldMkLst>
        <pc:spChg chg="mod">
          <ac:chgData name="Cristian Chilipirea" userId="34ab170da5908fc4" providerId="LiveId" clId="{02C829AE-F0BF-410D-95AA-6603C1AB8DCB}" dt="2021-04-25T22:30:49.013" v="1628" actId="20577"/>
          <ac:spMkLst>
            <pc:docMk/>
            <pc:sldMk cId="2643691122" sldId="646"/>
            <ac:spMk id="3" creationId="{C8A9B621-88BE-4CF9-8C51-41260FAE3DEE}"/>
          </ac:spMkLst>
        </pc:spChg>
        <pc:spChg chg="del">
          <ac:chgData name="Cristian Chilipirea" userId="34ab170da5908fc4" providerId="LiveId" clId="{02C829AE-F0BF-410D-95AA-6603C1AB8DCB}" dt="2021-04-25T22:30:06.416" v="1618" actId="478"/>
          <ac:spMkLst>
            <pc:docMk/>
            <pc:sldMk cId="2643691122" sldId="646"/>
            <ac:spMk id="4" creationId="{ED0179E6-6008-4A32-8F88-AADC2EF82610}"/>
          </ac:spMkLst>
        </pc:spChg>
        <pc:spChg chg="add mod">
          <ac:chgData name="Cristian Chilipirea" userId="34ab170da5908fc4" providerId="LiveId" clId="{02C829AE-F0BF-410D-95AA-6603C1AB8DCB}" dt="2021-04-25T22:30:12.151" v="1621" actId="403"/>
          <ac:spMkLst>
            <pc:docMk/>
            <pc:sldMk cId="2643691122" sldId="646"/>
            <ac:spMk id="5" creationId="{0053D6F0-8D31-4AB4-BE41-05CEE6D7317B}"/>
          </ac:spMkLst>
        </pc:spChg>
        <pc:spChg chg="add mod">
          <ac:chgData name="Cristian Chilipirea" userId="34ab170da5908fc4" providerId="LiveId" clId="{02C829AE-F0BF-410D-95AA-6603C1AB8DCB}" dt="2021-04-25T22:30:27.979" v="1626" actId="403"/>
          <ac:spMkLst>
            <pc:docMk/>
            <pc:sldMk cId="2643691122" sldId="646"/>
            <ac:spMk id="6" creationId="{E3FCBFA3-A5A7-47B5-8D1D-306B73E2F63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46253718" sldId="64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985107" sldId="647"/>
        </pc:sldMkLst>
      </pc:sldChg>
      <pc:sldChg chg="addSp delSp modSp add mod">
        <pc:chgData name="Cristian Chilipirea" userId="34ab170da5908fc4" providerId="LiveId" clId="{02C829AE-F0BF-410D-95AA-6603C1AB8DCB}" dt="2021-04-25T22:39:40.676" v="1852" actId="1076"/>
        <pc:sldMkLst>
          <pc:docMk/>
          <pc:sldMk cId="161943195" sldId="647"/>
        </pc:sldMkLst>
        <pc:spChg chg="mod">
          <ac:chgData name="Cristian Chilipirea" userId="34ab170da5908fc4" providerId="LiveId" clId="{02C829AE-F0BF-410D-95AA-6603C1AB8DCB}" dt="2021-04-25T22:31:50.954" v="1676" actId="20577"/>
          <ac:spMkLst>
            <pc:docMk/>
            <pc:sldMk cId="161943195" sldId="647"/>
            <ac:spMk id="5" creationId="{0053D6F0-8D31-4AB4-BE41-05CEE6D7317B}"/>
          </ac:spMkLst>
        </pc:spChg>
        <pc:spChg chg="del mod">
          <ac:chgData name="Cristian Chilipirea" userId="34ab170da5908fc4" providerId="LiveId" clId="{02C829AE-F0BF-410D-95AA-6603C1AB8DCB}" dt="2021-04-25T22:39:34.280" v="1850" actId="478"/>
          <ac:spMkLst>
            <pc:docMk/>
            <pc:sldMk cId="161943195" sldId="647"/>
            <ac:spMk id="6" creationId="{E3FCBFA3-A5A7-47B5-8D1D-306B73E2F63E}"/>
          </ac:spMkLst>
        </pc:spChg>
        <pc:spChg chg="add mod">
          <ac:chgData name="Cristian Chilipirea" userId="34ab170da5908fc4" providerId="LiveId" clId="{02C829AE-F0BF-410D-95AA-6603C1AB8DCB}" dt="2021-04-25T22:39:40.676" v="1852" actId="1076"/>
          <ac:spMkLst>
            <pc:docMk/>
            <pc:sldMk cId="161943195" sldId="647"/>
            <ac:spMk id="7" creationId="{E971310A-2C57-40AC-94D9-0E933F264536}"/>
          </ac:spMkLst>
        </pc:spChg>
        <pc:spChg chg="add mod">
          <ac:chgData name="Cristian Chilipirea" userId="34ab170da5908fc4" providerId="LiveId" clId="{02C829AE-F0BF-410D-95AA-6603C1AB8DCB}" dt="2021-04-25T22:39:38.083" v="1851" actId="1076"/>
          <ac:spMkLst>
            <pc:docMk/>
            <pc:sldMk cId="161943195" sldId="647"/>
            <ac:spMk id="8" creationId="{604947E1-CC38-491D-8C98-5BBCB2CA090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395418" sldId="648"/>
        </pc:sldMkLst>
      </pc:sldChg>
      <pc:sldChg chg="delSp modSp add mod">
        <pc:chgData name="Cristian Chilipirea" userId="34ab170da5908fc4" providerId="LiveId" clId="{02C829AE-F0BF-410D-95AA-6603C1AB8DCB}" dt="2021-04-25T22:41:54.803" v="1895" actId="20577"/>
        <pc:sldMkLst>
          <pc:docMk/>
          <pc:sldMk cId="444363143" sldId="648"/>
        </pc:sldMkLst>
        <pc:spChg chg="del">
          <ac:chgData name="Cristian Chilipirea" userId="34ab170da5908fc4" providerId="LiveId" clId="{02C829AE-F0BF-410D-95AA-6603C1AB8DCB}" dt="2021-04-25T22:40:06.536" v="1853" actId="478"/>
          <ac:spMkLst>
            <pc:docMk/>
            <pc:sldMk cId="444363143" sldId="648"/>
            <ac:spMk id="5" creationId="{0053D6F0-8D31-4AB4-BE41-05CEE6D7317B}"/>
          </ac:spMkLst>
        </pc:spChg>
        <pc:spChg chg="mod">
          <ac:chgData name="Cristian Chilipirea" userId="34ab170da5908fc4" providerId="LiveId" clId="{02C829AE-F0BF-410D-95AA-6603C1AB8DCB}" dt="2021-04-25T22:41:54.803" v="1895" actId="20577"/>
          <ac:spMkLst>
            <pc:docMk/>
            <pc:sldMk cId="444363143" sldId="648"/>
            <ac:spMk id="6" creationId="{E3FCBFA3-A5A7-47B5-8D1D-306B73E2F63E}"/>
          </ac:spMkLst>
        </pc:spChg>
        <pc:spChg chg="mod">
          <ac:chgData name="Cristian Chilipirea" userId="34ab170da5908fc4" providerId="LiveId" clId="{02C829AE-F0BF-410D-95AA-6603C1AB8DCB}" dt="2021-04-25T22:40:12.546" v="1855" actId="1076"/>
          <ac:spMkLst>
            <pc:docMk/>
            <pc:sldMk cId="444363143" sldId="648"/>
            <ac:spMk id="7" creationId="{E971310A-2C57-40AC-94D9-0E933F264536}"/>
          </ac:spMkLst>
        </pc:spChg>
        <pc:spChg chg="mod">
          <ac:chgData name="Cristian Chilipirea" userId="34ab170da5908fc4" providerId="LiveId" clId="{02C829AE-F0BF-410D-95AA-6603C1AB8DCB}" dt="2021-04-25T22:40:09.935" v="1854" actId="1076"/>
          <ac:spMkLst>
            <pc:docMk/>
            <pc:sldMk cId="444363143" sldId="648"/>
            <ac:spMk id="8" creationId="{604947E1-CC38-491D-8C98-5BBCB2CA0902}"/>
          </ac:spMkLst>
        </pc:spChg>
      </pc:sldChg>
      <pc:sldChg chg="new">
        <pc:chgData name="Cristian Chilipirea" userId="34ab170da5908fc4" providerId="LiveId" clId="{02C829AE-F0BF-410D-95AA-6603C1AB8DCB}" dt="2021-04-25T22:47:53.928" v="1896" actId="680"/>
        <pc:sldMkLst>
          <pc:docMk/>
          <pc:sldMk cId="2469475865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13842440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81403759" sldId="650"/>
        </pc:sldMkLst>
      </pc:sldChg>
      <pc:sldChg chg="addSp delSp modSp new mod">
        <pc:chgData name="Cristian Chilipirea" userId="34ab170da5908fc4" providerId="LiveId" clId="{02C829AE-F0BF-410D-95AA-6603C1AB8DCB}" dt="2021-04-25T22:53:13.764" v="1993" actId="478"/>
        <pc:sldMkLst>
          <pc:docMk/>
          <pc:sldMk cId="1819478411" sldId="650"/>
        </pc:sldMkLst>
        <pc:spChg chg="mod">
          <ac:chgData name="Cristian Chilipirea" userId="34ab170da5908fc4" providerId="LiveId" clId="{02C829AE-F0BF-410D-95AA-6603C1AB8DCB}" dt="2021-04-25T22:48:08.785" v="1931" actId="20577"/>
          <ac:spMkLst>
            <pc:docMk/>
            <pc:sldMk cId="1819478411" sldId="650"/>
            <ac:spMk id="3" creationId="{56F9EFFC-FA86-4EBB-AFB3-E0211C244D6A}"/>
          </ac:spMkLst>
        </pc:spChg>
        <pc:spChg chg="del">
          <ac:chgData name="Cristian Chilipirea" userId="34ab170da5908fc4" providerId="LiveId" clId="{02C829AE-F0BF-410D-95AA-6603C1AB8DCB}" dt="2021-04-25T22:48:22.848" v="1932" actId="478"/>
          <ac:spMkLst>
            <pc:docMk/>
            <pc:sldMk cId="1819478411" sldId="650"/>
            <ac:spMk id="4" creationId="{DBC47EC3-E384-469D-8001-1D4059E0274F}"/>
          </ac:spMkLst>
        </pc:spChg>
        <pc:spChg chg="add mod">
          <ac:chgData name="Cristian Chilipirea" userId="34ab170da5908fc4" providerId="LiveId" clId="{02C829AE-F0BF-410D-95AA-6603C1AB8DCB}" dt="2021-04-25T22:52:05.300" v="1962" actId="20577"/>
          <ac:spMkLst>
            <pc:docMk/>
            <pc:sldMk cId="1819478411" sldId="650"/>
            <ac:spMk id="6" creationId="{21F93722-BCAD-4226-B506-22DE741D60C7}"/>
          </ac:spMkLst>
        </pc:spChg>
        <pc:spChg chg="add del mod">
          <ac:chgData name="Cristian Chilipirea" userId="34ab170da5908fc4" providerId="LiveId" clId="{02C829AE-F0BF-410D-95AA-6603C1AB8DCB}" dt="2021-04-25T22:53:13.764" v="1993" actId="478"/>
          <ac:spMkLst>
            <pc:docMk/>
            <pc:sldMk cId="1819478411" sldId="650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73900906" sldId="651"/>
        </pc:sldMkLst>
      </pc:sldChg>
      <pc:sldChg chg="modSp add mod">
        <pc:chgData name="Cristian Chilipirea" userId="34ab170da5908fc4" providerId="LiveId" clId="{02C829AE-F0BF-410D-95AA-6603C1AB8DCB}" dt="2021-04-25T22:52:40.688" v="1984" actId="113"/>
        <pc:sldMkLst>
          <pc:docMk/>
          <pc:sldMk cId="3781859144" sldId="651"/>
        </pc:sldMkLst>
        <pc:spChg chg="mod">
          <ac:chgData name="Cristian Chilipirea" userId="34ab170da5908fc4" providerId="LiveId" clId="{02C829AE-F0BF-410D-95AA-6603C1AB8DCB}" dt="2021-04-25T22:52:17.497" v="1975" actId="20577"/>
          <ac:spMkLst>
            <pc:docMk/>
            <pc:sldMk cId="3781859144" sldId="651"/>
            <ac:spMk id="3" creationId="{56F9EFFC-FA86-4EBB-AFB3-E0211C244D6A}"/>
          </ac:spMkLst>
        </pc:spChg>
        <pc:spChg chg="mod">
          <ac:chgData name="Cristian Chilipirea" userId="34ab170da5908fc4" providerId="LiveId" clId="{02C829AE-F0BF-410D-95AA-6603C1AB8DCB}" dt="2021-04-25T22:52:40.688" v="1984" actId="113"/>
          <ac:spMkLst>
            <pc:docMk/>
            <pc:sldMk cId="3781859144" sldId="651"/>
            <ac:spMk id="6" creationId="{21F93722-BCAD-4226-B506-22DE741D60C7}"/>
          </ac:spMkLst>
        </pc:spChg>
      </pc:sldChg>
      <pc:sldChg chg="modSp add mod">
        <pc:chgData name="Cristian Chilipirea" userId="34ab170da5908fc4" providerId="LiveId" clId="{02C829AE-F0BF-410D-95AA-6603C1AB8DCB}" dt="2021-04-25T22:54:20.910" v="2009" actId="14100"/>
        <pc:sldMkLst>
          <pc:docMk/>
          <pc:sldMk cId="793351861" sldId="652"/>
        </pc:sldMkLst>
        <pc:spChg chg="mod">
          <ac:chgData name="Cristian Chilipirea" userId="34ab170da5908fc4" providerId="LiveId" clId="{02C829AE-F0BF-410D-95AA-6603C1AB8DCB}" dt="2021-04-25T22:54:20.910" v="2009" actId="14100"/>
          <ac:spMkLst>
            <pc:docMk/>
            <pc:sldMk cId="793351861" sldId="652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206764282" sldId="652"/>
        </pc:sldMkLst>
      </pc:sldChg>
      <pc:sldChg chg="addSp modSp add mod">
        <pc:chgData name="Cristian Chilipirea" userId="34ab170da5908fc4" providerId="LiveId" clId="{02C829AE-F0BF-410D-95AA-6603C1AB8DCB}" dt="2021-04-25T22:54:29.375" v="2010" actId="113"/>
        <pc:sldMkLst>
          <pc:docMk/>
          <pc:sldMk cId="634152904" sldId="653"/>
        </pc:sldMkLst>
        <pc:spChg chg="add mod">
          <ac:chgData name="Cristian Chilipirea" userId="34ab170da5908fc4" providerId="LiveId" clId="{02C829AE-F0BF-410D-95AA-6603C1AB8DCB}" dt="2021-04-25T22:54:29.375" v="2010" actId="113"/>
          <ac:spMkLst>
            <pc:docMk/>
            <pc:sldMk cId="634152904" sldId="653"/>
            <ac:spMk id="7" creationId="{7776575B-7CA9-4F91-9F04-5C8A641C893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014144862" sldId="65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4056159" sldId="654"/>
        </pc:sldMkLst>
      </pc:sldChg>
      <pc:sldChg chg="new">
        <pc:chgData name="Cristian Chilipirea" userId="34ab170da5908fc4" providerId="LiveId" clId="{02C829AE-F0BF-410D-95AA-6603C1AB8DCB}" dt="2021-04-25T22:57:17.626" v="2011" actId="680"/>
        <pc:sldMkLst>
          <pc:docMk/>
          <pc:sldMk cId="415616758" sldId="65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13716330" sldId="655"/>
        </pc:sldMkLst>
      </pc:sldChg>
      <pc:sldChg chg="addSp delSp modSp new mod">
        <pc:chgData name="Cristian Chilipirea" userId="34ab170da5908fc4" providerId="LiveId" clId="{02C829AE-F0BF-410D-95AA-6603C1AB8DCB}" dt="2021-04-25T23:04:50.606" v="2037" actId="20577"/>
        <pc:sldMkLst>
          <pc:docMk/>
          <pc:sldMk cId="2135296854" sldId="655"/>
        </pc:sldMkLst>
        <pc:spChg chg="mod">
          <ac:chgData name="Cristian Chilipirea" userId="34ab170da5908fc4" providerId="LiveId" clId="{02C829AE-F0BF-410D-95AA-6603C1AB8DCB}" dt="2021-04-25T23:04:50.606" v="2037" actId="20577"/>
          <ac:spMkLst>
            <pc:docMk/>
            <pc:sldMk cId="2135296854" sldId="655"/>
            <ac:spMk id="3" creationId="{8908502B-90AF-4F0A-84BD-66E7202CA3E3}"/>
          </ac:spMkLst>
        </pc:spChg>
        <pc:spChg chg="del">
          <ac:chgData name="Cristian Chilipirea" userId="34ab170da5908fc4" providerId="LiveId" clId="{02C829AE-F0BF-410D-95AA-6603C1AB8DCB}" dt="2021-04-25T23:04:17.518" v="2028" actId="478"/>
          <ac:spMkLst>
            <pc:docMk/>
            <pc:sldMk cId="2135296854" sldId="655"/>
            <ac:spMk id="4" creationId="{4978A101-3BC1-4FAB-AEE2-EAEC9B60015B}"/>
          </ac:spMkLst>
        </pc:spChg>
        <pc:spChg chg="add mod">
          <ac:chgData name="Cristian Chilipirea" userId="34ab170da5908fc4" providerId="LiveId" clId="{02C829AE-F0BF-410D-95AA-6603C1AB8DCB}" dt="2021-04-25T23:04:31.987" v="2035" actId="1076"/>
          <ac:spMkLst>
            <pc:docMk/>
            <pc:sldMk cId="2135296854" sldId="655"/>
            <ac:spMk id="6" creationId="{220842B6-0700-4846-846C-474A5CB44782}"/>
          </ac:spMkLst>
        </pc:spChg>
      </pc:sldChg>
      <pc:sldChg chg="new">
        <pc:chgData name="Cristian Chilipirea" userId="34ab170da5908fc4" providerId="LiveId" clId="{02C829AE-F0BF-410D-95AA-6603C1AB8DCB}" dt="2021-04-25T23:03:47.028" v="2027" actId="680"/>
        <pc:sldMkLst>
          <pc:docMk/>
          <pc:sldMk cId="140328869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85489496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61557608" sldId="657"/>
        </pc:sldMkLst>
      </pc:sldChg>
      <pc:sldChg chg="addSp delSp modSp new mod">
        <pc:chgData name="Cristian Chilipirea" userId="34ab170da5908fc4" providerId="LiveId" clId="{02C829AE-F0BF-410D-95AA-6603C1AB8DCB}" dt="2021-04-25T23:05:24.737" v="2064"/>
        <pc:sldMkLst>
          <pc:docMk/>
          <pc:sldMk cId="4022169465" sldId="657"/>
        </pc:sldMkLst>
        <pc:spChg chg="mod">
          <ac:chgData name="Cristian Chilipirea" userId="34ab170da5908fc4" providerId="LiveId" clId="{02C829AE-F0BF-410D-95AA-6603C1AB8DCB}" dt="2021-04-25T23:05:10.540" v="2062" actId="14100"/>
          <ac:spMkLst>
            <pc:docMk/>
            <pc:sldMk cId="4022169465" sldId="657"/>
            <ac:spMk id="3" creationId="{7741E576-7E7C-4138-BE2A-F8D05976F54B}"/>
          </ac:spMkLst>
        </pc:spChg>
        <pc:spChg chg="del">
          <ac:chgData name="Cristian Chilipirea" userId="34ab170da5908fc4" providerId="LiveId" clId="{02C829AE-F0BF-410D-95AA-6603C1AB8DCB}" dt="2021-04-25T23:05:24.097" v="2063" actId="478"/>
          <ac:spMkLst>
            <pc:docMk/>
            <pc:sldMk cId="4022169465" sldId="657"/>
            <ac:spMk id="4" creationId="{9BF42328-A356-4653-B2A6-A5AE1CC53F00}"/>
          </ac:spMkLst>
        </pc:spChg>
        <pc:spChg chg="add mod">
          <ac:chgData name="Cristian Chilipirea" userId="34ab170da5908fc4" providerId="LiveId" clId="{02C829AE-F0BF-410D-95AA-6603C1AB8DCB}" dt="2021-04-25T23:05:24.737" v="2064"/>
          <ac:spMkLst>
            <pc:docMk/>
            <pc:sldMk cId="4022169465" sldId="657"/>
            <ac:spMk id="5" creationId="{18E97057-FE9A-42CE-A25E-62C8493DE80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73045281" sldId="658"/>
        </pc:sldMkLst>
      </pc:sldChg>
      <pc:sldChg chg="modSp add">
        <pc:chgData name="Cristian Chilipirea" userId="34ab170da5908fc4" providerId="LiveId" clId="{02C829AE-F0BF-410D-95AA-6603C1AB8DCB}" dt="2021-04-25T23:06:10.499" v="2075" actId="20577"/>
        <pc:sldMkLst>
          <pc:docMk/>
          <pc:sldMk cId="3095087201" sldId="658"/>
        </pc:sldMkLst>
        <pc:spChg chg="mod">
          <ac:chgData name="Cristian Chilipirea" userId="34ab170da5908fc4" providerId="LiveId" clId="{02C829AE-F0BF-410D-95AA-6603C1AB8DCB}" dt="2021-04-25T23:06:10.499" v="2075" actId="20577"/>
          <ac:spMkLst>
            <pc:docMk/>
            <pc:sldMk cId="3095087201" sldId="658"/>
            <ac:spMk id="5" creationId="{18E97057-FE9A-42CE-A25E-62C8493DE80F}"/>
          </ac:spMkLst>
        </pc:spChg>
      </pc:sldChg>
      <pc:sldChg chg="addSp modSp add mod">
        <pc:chgData name="Cristian Chilipirea" userId="34ab170da5908fc4" providerId="LiveId" clId="{02C829AE-F0BF-410D-95AA-6603C1AB8DCB}" dt="2021-04-25T23:06:33.901" v="2078"/>
        <pc:sldMkLst>
          <pc:docMk/>
          <pc:sldMk cId="654971903" sldId="659"/>
        </pc:sldMkLst>
        <pc:spChg chg="mod">
          <ac:chgData name="Cristian Chilipirea" userId="34ab170da5908fc4" providerId="LiveId" clId="{02C829AE-F0BF-410D-95AA-6603C1AB8DCB}" dt="2021-04-25T23:06:23.223" v="2077" actId="1076"/>
          <ac:spMkLst>
            <pc:docMk/>
            <pc:sldMk cId="654971903" sldId="659"/>
            <ac:spMk id="5" creationId="{18E97057-FE9A-42CE-A25E-62C8493DE80F}"/>
          </ac:spMkLst>
        </pc:spChg>
        <pc:spChg chg="add mod">
          <ac:chgData name="Cristian Chilipirea" userId="34ab170da5908fc4" providerId="LiveId" clId="{02C829AE-F0BF-410D-95AA-6603C1AB8DCB}" dt="2021-04-25T23:06:33.901" v="2078"/>
          <ac:spMkLst>
            <pc:docMk/>
            <pc:sldMk cId="654971903" sldId="659"/>
            <ac:spMk id="6" creationId="{8906A6F3-9935-4ECC-BC19-BEFCE3BEEFF7}"/>
          </ac:spMkLst>
        </pc:spChg>
      </pc:sldChg>
      <pc:sldChg chg="modSp add">
        <pc:chgData name="Cristian Chilipirea" userId="34ab170da5908fc4" providerId="LiveId" clId="{02C829AE-F0BF-410D-95AA-6603C1AB8DCB}" dt="2021-04-25T23:07:10.219" v="2084" actId="20577"/>
        <pc:sldMkLst>
          <pc:docMk/>
          <pc:sldMk cId="1398766079" sldId="660"/>
        </pc:sldMkLst>
        <pc:spChg chg="mod">
          <ac:chgData name="Cristian Chilipirea" userId="34ab170da5908fc4" providerId="LiveId" clId="{02C829AE-F0BF-410D-95AA-6603C1AB8DCB}" dt="2021-04-25T23:07:10.219" v="2084" actId="20577"/>
          <ac:spMkLst>
            <pc:docMk/>
            <pc:sldMk cId="1398766079" sldId="660"/>
            <ac:spMk id="6" creationId="{8906A6F3-9935-4ECC-BC19-BEFCE3BEEFF7}"/>
          </ac:spMkLst>
        </pc:spChg>
      </pc:sldChg>
      <pc:sldChg chg="addSp modSp add mod">
        <pc:chgData name="Cristian Chilipirea" userId="34ab170da5908fc4" providerId="LiveId" clId="{02C829AE-F0BF-410D-95AA-6603C1AB8DCB}" dt="2021-04-25T23:08:11.646" v="2105" actId="20577"/>
        <pc:sldMkLst>
          <pc:docMk/>
          <pc:sldMk cId="1109782788" sldId="661"/>
        </pc:sldMkLst>
        <pc:spChg chg="mod">
          <ac:chgData name="Cristian Chilipirea" userId="34ab170da5908fc4" providerId="LiveId" clId="{02C829AE-F0BF-410D-95AA-6603C1AB8DCB}" dt="2021-04-25T23:08:11.646" v="2105" actId="20577"/>
          <ac:spMkLst>
            <pc:docMk/>
            <pc:sldMk cId="1109782788" sldId="661"/>
            <ac:spMk id="6" creationId="{8906A6F3-9935-4ECC-BC19-BEFCE3BEEFF7}"/>
          </ac:spMkLst>
        </pc:spChg>
        <pc:spChg chg="add mod">
          <ac:chgData name="Cristian Chilipirea" userId="34ab170da5908fc4" providerId="LiveId" clId="{02C829AE-F0BF-410D-95AA-6603C1AB8DCB}" dt="2021-04-25T23:07:40.099" v="2096" actId="1076"/>
          <ac:spMkLst>
            <pc:docMk/>
            <pc:sldMk cId="1109782788" sldId="661"/>
            <ac:spMk id="7" creationId="{12C51BE6-5E6C-4581-B16F-45B125494BA4}"/>
          </ac:spMkLst>
        </pc:spChg>
      </pc:sldChg>
      <pc:sldChg chg="delSp add mod ord">
        <pc:chgData name="Cristian Chilipirea" userId="34ab170da5908fc4" providerId="LiveId" clId="{02C829AE-F0BF-410D-95AA-6603C1AB8DCB}" dt="2021-04-25T23:08:23.073" v="2109"/>
        <pc:sldMkLst>
          <pc:docMk/>
          <pc:sldMk cId="22322885" sldId="662"/>
        </pc:sldMkLst>
        <pc:spChg chg="del">
          <ac:chgData name="Cristian Chilipirea" userId="34ab170da5908fc4" providerId="LiveId" clId="{02C829AE-F0BF-410D-95AA-6603C1AB8DCB}" dt="2021-04-25T23:08:18.114" v="2107" actId="478"/>
          <ac:spMkLst>
            <pc:docMk/>
            <pc:sldMk cId="22322885" sldId="662"/>
            <ac:spMk id="7" creationId="{12C51BE6-5E6C-4581-B16F-45B125494BA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16753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2462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88675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01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084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28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262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13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062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4708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614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8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554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466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471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871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264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2041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0563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69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410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82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54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837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5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969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880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5269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2958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5373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27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71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203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9257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7210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6736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920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0688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303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1392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694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240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581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6606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37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6547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624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1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747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0211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497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095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45180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909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648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5532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7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3200" dirty="0"/>
              <a:t>P vs NP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5006D7-E479-4EE5-B67B-0C94BED6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DDFA58-4D0F-4054-B321-C4520EBD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54D67-77F0-486B-8722-CDDC3E688E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623929"/>
            <a:ext cx="11197087" cy="3673353"/>
          </a:xfrm>
        </p:spPr>
        <p:txBody>
          <a:bodyPr/>
          <a:lstStyle/>
          <a:p>
            <a:r>
              <a:rPr lang="ro-RO" dirty="0"/>
              <a:t>Problema este în NP</a:t>
            </a:r>
          </a:p>
          <a:p>
            <a:r>
              <a:rPr lang="ro-RO" dirty="0"/>
              <a:t>Orice problemă din NP-hard poate fi redusă la problema dată</a:t>
            </a:r>
          </a:p>
        </p:txBody>
      </p:sp>
    </p:spTree>
    <p:extLst>
      <p:ext uri="{BB962C8B-B14F-4D97-AF65-F5344CB8AC3E}">
        <p14:creationId xmlns:p14="http://schemas.microsoft.com/office/powerpoint/2010/main" val="104834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7B3567-6810-4EDC-B56D-FF329B41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2039D-61F4-42E2-8AA9-E2E3E818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  <a:endParaRPr lang="ro-RO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224525-0002-4660-8077-F976A11A0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33" y="1093787"/>
            <a:ext cx="7950533" cy="4969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2FAAD3-E8E2-4A10-8812-1DD1056FCC31}"/>
              </a:ext>
            </a:extLst>
          </p:cNvPr>
          <p:cNvSpPr txBox="1"/>
          <p:nvPr/>
        </p:nvSpPr>
        <p:spPr>
          <a:xfrm>
            <a:off x="5016776" y="606287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https://en.wikipedia.org/wiki/P_versus_NP_problem</a:t>
            </a:r>
          </a:p>
        </p:txBody>
      </p:sp>
    </p:spTree>
    <p:extLst>
      <p:ext uri="{BB962C8B-B14F-4D97-AF65-F5344CB8AC3E}">
        <p14:creationId xmlns:p14="http://schemas.microsoft.com/office/powerpoint/2010/main" val="148968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205720-787B-435A-85C0-0BC9917D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30A4B8-3A47-41E5-9043-E82A3533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C21DA-F587-46CA-8DE8-8156447E4E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680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B39963-85C5-43D2-AD07-E6995A0E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324AD-13F4-4127-92AA-20663D6B4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CD19F-F25D-44A3-8C7A-4514403826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83365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5D1287-0CC1-4446-A20B-98D5DC8A2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F28B2-476F-4FED-9B5E-35A8709D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SAT</a:t>
            </a:r>
            <a:endParaRPr lang="ro-RO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8A02A7B-CECF-4CE0-8455-100779BBF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8" y="1985761"/>
            <a:ext cx="6868484" cy="2886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37E3A-9E29-4287-83DB-D3FBAE55021A}"/>
              </a:ext>
            </a:extLst>
          </p:cNvPr>
          <p:cNvSpPr txBox="1"/>
          <p:nvPr/>
        </p:nvSpPr>
        <p:spPr>
          <a:xfrm>
            <a:off x="4490002" y="515373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https://en.wikipedia.org/wiki/Circuit_satisfiability_problem</a:t>
            </a:r>
          </a:p>
        </p:txBody>
      </p:sp>
    </p:spTree>
    <p:extLst>
      <p:ext uri="{BB962C8B-B14F-4D97-AF65-F5344CB8AC3E}">
        <p14:creationId xmlns:p14="http://schemas.microsoft.com/office/powerpoint/2010/main" val="425831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3B2FC4-7675-4CDA-AFA3-21207842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51E5E1-F8B0-4E79-89E9-3AB5F8EB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</a:t>
            </a:r>
            <a:endParaRPr lang="ro-RO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4C2C241-EB15-4817-9FDC-FEE63342D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82" y="1325076"/>
            <a:ext cx="5851874" cy="50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8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84BC76-A395-4E25-B14D-9E0C166E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41FA29-0384-448C-9894-ACCFF64D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Clici</a:t>
            </a:r>
            <a:endParaRPr lang="ro-RO" dirty="0"/>
          </a:p>
        </p:txBody>
      </p:sp>
      <p:pic>
        <p:nvPicPr>
          <p:cNvPr id="6" name="Picture 5" descr="A picture containing text, outdoor, traffic light, light&#10;&#10;Description automatically generated">
            <a:extLst>
              <a:ext uri="{FF2B5EF4-FFF2-40B4-BE49-F238E27FC236}">
                <a16:creationId xmlns:a16="http://schemas.microsoft.com/office/drawing/2014/main" id="{3FAA347C-A1E6-4F3C-BF20-65E1B386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355" y="973894"/>
            <a:ext cx="6439728" cy="515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F2377-5F6F-44F0-AB28-A58633585CC4}"/>
              </a:ext>
            </a:extLst>
          </p:cNvPr>
          <p:cNvSpPr txBox="1"/>
          <p:nvPr/>
        </p:nvSpPr>
        <p:spPr>
          <a:xfrm>
            <a:off x="5104572" y="612567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https://en.wikipedia.org/wiki/Clique_(graph_theory)</a:t>
            </a:r>
          </a:p>
        </p:txBody>
      </p:sp>
    </p:spTree>
    <p:extLst>
      <p:ext uri="{BB962C8B-B14F-4D97-AF65-F5344CB8AC3E}">
        <p14:creationId xmlns:p14="http://schemas.microsoft.com/office/powerpoint/2010/main" val="1975678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C0F6DF-7FB7-45AC-94D0-7B83289D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62E920-243F-4FA8-889C-106CAC4F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Boolean </a:t>
            </a:r>
            <a:r>
              <a:rPr lang="ro-RO" dirty="0" err="1"/>
              <a:t>satisfiability</a:t>
            </a:r>
            <a:r>
              <a:rPr lang="ro-RO" dirty="0"/>
              <a:t> problem (SAT)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791D444-EB8D-48F8-A157-FE78D9653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95" y="1207999"/>
            <a:ext cx="3652298" cy="5023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B739AD-403A-41D0-88FF-20000B5C7282}"/>
              </a:ext>
            </a:extLst>
          </p:cNvPr>
          <p:cNvSpPr txBox="1"/>
          <p:nvPr/>
        </p:nvSpPr>
        <p:spPr>
          <a:xfrm>
            <a:off x="5752272" y="3719917"/>
            <a:ext cx="6542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https://en.wikipedia.org/wiki/Boolean_satisfiability_problem</a:t>
            </a:r>
          </a:p>
        </p:txBody>
      </p:sp>
    </p:spTree>
    <p:extLst>
      <p:ext uri="{BB962C8B-B14F-4D97-AF65-F5344CB8AC3E}">
        <p14:creationId xmlns:p14="http://schemas.microsoft.com/office/powerpoint/2010/main" val="132670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767E9E-5243-4A8F-BF85-56E7B727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2CBCD3-30B8-471A-9B08-83015BFA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Subset sume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5CF21-2DF8-4A50-BFD6-A321AA0E42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335695"/>
            <a:ext cx="11197087" cy="3961587"/>
          </a:xfrm>
        </p:spPr>
        <p:txBody>
          <a:bodyPr/>
          <a:lstStyle/>
          <a:p>
            <a:r>
              <a:rPr lang="ro-RO" dirty="0"/>
              <a:t>Dându-se un set de numere întregi și o valoarea (număr întreg) se cere să se determine dacă există un subset de numere care însumate au aceea valoare.</a:t>
            </a:r>
          </a:p>
        </p:txBody>
      </p:sp>
    </p:spTree>
    <p:extLst>
      <p:ext uri="{BB962C8B-B14F-4D97-AF65-F5344CB8AC3E}">
        <p14:creationId xmlns:p14="http://schemas.microsoft.com/office/powerpoint/2010/main" val="336414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DA2AA1-A1B6-4391-8D97-EC127504B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FAFE9-D2D7-4970-99E6-740CB9D9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</a:t>
            </a:r>
            <a:r>
              <a:rPr lang="ro-RO" dirty="0" err="1"/>
              <a:t>ționare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724C6-452F-4900-8232-06427BBB38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544417"/>
            <a:ext cx="11197087" cy="3752866"/>
          </a:xfrm>
        </p:spPr>
        <p:txBody>
          <a:bodyPr/>
          <a:lstStyle/>
          <a:p>
            <a:r>
              <a:rPr lang="ro-RO" dirty="0"/>
              <a:t>Se dă un set de numere. Să se separe acest set în două subseturi astfel încât însumarea valorilor celor două subseturi au aceeași valoare.</a:t>
            </a:r>
          </a:p>
        </p:txBody>
      </p:sp>
    </p:spTree>
    <p:extLst>
      <p:ext uri="{BB962C8B-B14F-4D97-AF65-F5344CB8AC3E}">
        <p14:creationId xmlns:p14="http://schemas.microsoft.com/office/powerpoint/2010/main" val="147061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E3583E-5F7D-45A7-BCAD-0359CB7C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E127CE-024C-48F0-930E-6EEB1F94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D1BEE-83C2-4A25-9BBE-DE5384922F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4313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51C78-772C-4114-B15A-88B48A3DE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B6C87-ABFB-4A69-B40A-867CE247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Drum maxim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551EE-76E8-4181-961B-52841D9A52F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136913"/>
            <a:ext cx="11197087" cy="4160370"/>
          </a:xfrm>
        </p:spPr>
        <p:txBody>
          <a:bodyPr/>
          <a:lstStyle/>
          <a:p>
            <a:r>
              <a:rPr lang="ro-RO" dirty="0"/>
              <a:t>Care este cel mai lung drum între două noduri?</a:t>
            </a:r>
          </a:p>
        </p:txBody>
      </p:sp>
    </p:spTree>
    <p:extLst>
      <p:ext uri="{BB962C8B-B14F-4D97-AF65-F5344CB8AC3E}">
        <p14:creationId xmlns:p14="http://schemas.microsoft.com/office/powerpoint/2010/main" val="3384563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FD592A-514A-4E74-9F36-AC4EF916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D4E5BB-7320-4686-B771-B776BC01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Colorare graf</a:t>
            </a:r>
          </a:p>
        </p:txBody>
      </p:sp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FC2B19A2-DD7F-4760-8D04-02B406FA8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67" y="1036420"/>
            <a:ext cx="4497928" cy="430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00458-D9E9-42AD-862A-81C9739B5BB8}"/>
              </a:ext>
            </a:extLst>
          </p:cNvPr>
          <p:cNvSpPr txBox="1"/>
          <p:nvPr/>
        </p:nvSpPr>
        <p:spPr>
          <a:xfrm>
            <a:off x="5614235" y="554859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https://en.wikipedia.org/wiki/Graph_coloring</a:t>
            </a:r>
          </a:p>
        </p:txBody>
      </p:sp>
    </p:spTree>
    <p:extLst>
      <p:ext uri="{BB962C8B-B14F-4D97-AF65-F5344CB8AC3E}">
        <p14:creationId xmlns:p14="http://schemas.microsoft.com/office/powerpoint/2010/main" val="54735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509FA1-0A0C-4C8D-9D5C-24DD1B22A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08ED7F-EA09-49B2-826A-4312B738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Ciclu </a:t>
            </a:r>
            <a:r>
              <a:rPr lang="ro-RO" dirty="0" err="1"/>
              <a:t>Hamiltonian</a:t>
            </a:r>
            <a:endParaRPr lang="ro-RO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42B439-B807-46AE-8E2E-334222D9D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89" y="1252604"/>
            <a:ext cx="6175622" cy="4352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AD2979-F6F4-49F9-B1EB-E90C51E1A6F0}"/>
              </a:ext>
            </a:extLst>
          </p:cNvPr>
          <p:cNvSpPr txBox="1"/>
          <p:nvPr/>
        </p:nvSpPr>
        <p:spPr>
          <a:xfrm>
            <a:off x="4480063" y="576421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https://en.wikipedia.org/wiki/Hamiltonian_path</a:t>
            </a:r>
          </a:p>
        </p:txBody>
      </p:sp>
    </p:spTree>
    <p:extLst>
      <p:ext uri="{BB962C8B-B14F-4D97-AF65-F5344CB8AC3E}">
        <p14:creationId xmlns:p14="http://schemas.microsoft.com/office/powerpoint/2010/main" val="2990341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371522-9DD5-4BAF-BE3C-8F280C35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D68C3-89E7-4E19-84F4-9DB10F5C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salesman</a:t>
            </a:r>
            <a:endParaRPr lang="ro-RO" dirty="0"/>
          </a:p>
        </p:txBody>
      </p:sp>
      <p:pic>
        <p:nvPicPr>
          <p:cNvPr id="6" name="Picture 5" descr="A picture containing text, sky, air&#10;&#10;Description automatically generated">
            <a:extLst>
              <a:ext uri="{FF2B5EF4-FFF2-40B4-BE49-F238E27FC236}">
                <a16:creationId xmlns:a16="http://schemas.microsoft.com/office/drawing/2014/main" id="{4B0CD272-31DA-4568-A3F6-065AC6FB6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557337"/>
            <a:ext cx="6667500" cy="3743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749695-098D-48E7-ABD4-81115D90FDA0}"/>
              </a:ext>
            </a:extLst>
          </p:cNvPr>
          <p:cNvSpPr txBox="1"/>
          <p:nvPr/>
        </p:nvSpPr>
        <p:spPr>
          <a:xfrm>
            <a:off x="2240176" y="5737277"/>
            <a:ext cx="1053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https://towardsdatascience.com/animating-the-traveling-salesman-problem-56da20b95b2f</a:t>
            </a:r>
          </a:p>
        </p:txBody>
      </p:sp>
    </p:spTree>
    <p:extLst>
      <p:ext uri="{BB962C8B-B14F-4D97-AF65-F5344CB8AC3E}">
        <p14:creationId xmlns:p14="http://schemas.microsoft.com/office/powerpoint/2010/main" val="147129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260F0A-66F3-47BA-93A5-6723DA00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F1CAFB-7211-490A-8D4A-A41AD4A2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800" dirty="0"/>
              <a:t>Turing </a:t>
            </a:r>
            <a:r>
              <a:rPr lang="ro-RO" sz="2800" dirty="0" err="1"/>
              <a:t>computable</a:t>
            </a:r>
            <a:r>
              <a:rPr lang="ro-RO" sz="2800" dirty="0"/>
              <a:t> – Turing </a:t>
            </a:r>
            <a:r>
              <a:rPr lang="ro-RO" sz="2800" dirty="0" err="1"/>
              <a:t>machine</a:t>
            </a:r>
            <a:r>
              <a:rPr lang="ro-RO" sz="2800" dirty="0"/>
              <a:t> – Turing complete</a:t>
            </a:r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7FDDD913-19D4-4F89-852E-00D0EB4C0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86" y="1243772"/>
            <a:ext cx="3067055" cy="417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75DC-4152-4A44-BF6A-DE4C639CBA04}"/>
              </a:ext>
            </a:extLst>
          </p:cNvPr>
          <p:cNvSpPr txBox="1"/>
          <p:nvPr/>
        </p:nvSpPr>
        <p:spPr>
          <a:xfrm>
            <a:off x="9286975" y="5614228"/>
            <a:ext cx="170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Alan Turing</a:t>
            </a: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C70FD572-6139-4EB4-A727-20275FCBD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21" y="1243772"/>
            <a:ext cx="7691525" cy="4701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E67F5A-925A-40A1-A666-146A0AAF14F3}"/>
              </a:ext>
            </a:extLst>
          </p:cNvPr>
          <p:cNvSpPr txBox="1"/>
          <p:nvPr/>
        </p:nvSpPr>
        <p:spPr>
          <a:xfrm>
            <a:off x="2055744" y="598356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https://en.wikipedia.org/wiki/Turing_machine_gallery</a:t>
            </a:r>
          </a:p>
        </p:txBody>
      </p:sp>
    </p:spTree>
    <p:extLst>
      <p:ext uri="{BB962C8B-B14F-4D97-AF65-F5344CB8AC3E}">
        <p14:creationId xmlns:p14="http://schemas.microsoft.com/office/powerpoint/2010/main" val="4278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89981-BBFD-4043-B7A1-81F4BF705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2FF60-FDE8-4ECB-8272-D981AB15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Turing test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AB90D5C1-7ED0-4122-B08B-D1C5133C3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5" y="1008822"/>
            <a:ext cx="6683030" cy="5095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295BD7-5242-4C2B-AF2D-DB1290C365F1}"/>
              </a:ext>
            </a:extLst>
          </p:cNvPr>
          <p:cNvSpPr txBox="1"/>
          <p:nvPr/>
        </p:nvSpPr>
        <p:spPr>
          <a:xfrm>
            <a:off x="6000750" y="610450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https://en.wikipedia.org/wiki/Turing_test</a:t>
            </a:r>
          </a:p>
        </p:txBody>
      </p:sp>
    </p:spTree>
    <p:extLst>
      <p:ext uri="{BB962C8B-B14F-4D97-AF65-F5344CB8AC3E}">
        <p14:creationId xmlns:p14="http://schemas.microsoft.com/office/powerpoint/2010/main" val="308141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5485E5-CEC2-4AB7-A0A6-CF435D54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0C58DF-B71D-422C-9A51-B81BBE68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von Neumann </a:t>
            </a:r>
            <a:r>
              <a:rPr lang="ro-RO" b="1" dirty="0" err="1"/>
              <a:t>architecture</a:t>
            </a:r>
            <a:endParaRPr lang="ro-RO" b="1" dirty="0"/>
          </a:p>
        </p:txBody>
      </p:sp>
      <p:pic>
        <p:nvPicPr>
          <p:cNvPr id="6" name="Picture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B7ACA4B3-4C04-490D-818D-1E7B8F6E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91" y="1381125"/>
            <a:ext cx="3143250" cy="4095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8B8AE5-9AD1-4E8F-96BE-B0E4A18D3A87}"/>
              </a:ext>
            </a:extLst>
          </p:cNvPr>
          <p:cNvSpPr txBox="1"/>
          <p:nvPr/>
        </p:nvSpPr>
        <p:spPr>
          <a:xfrm>
            <a:off x="8992428" y="5579547"/>
            <a:ext cx="2377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John von Neumann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2A5A0A3-1347-4D47-99BB-19AC0CF8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0" y="1483797"/>
            <a:ext cx="7078164" cy="4095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259050-5C34-4D36-AA3A-754F9E56190A}"/>
              </a:ext>
            </a:extLst>
          </p:cNvPr>
          <p:cNvSpPr txBox="1"/>
          <p:nvPr/>
        </p:nvSpPr>
        <p:spPr>
          <a:xfrm>
            <a:off x="1836254" y="578489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https://en.wikipedia.org/wiki/Von_Neumann_architecture</a:t>
            </a:r>
          </a:p>
        </p:txBody>
      </p:sp>
    </p:spTree>
    <p:extLst>
      <p:ext uri="{BB962C8B-B14F-4D97-AF65-F5344CB8AC3E}">
        <p14:creationId xmlns:p14="http://schemas.microsoft.com/office/powerpoint/2010/main" val="94342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A162EF-DE47-4944-8B21-F55BCEDF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C89E8-4441-4913-9EDE-14D64C32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1AB27B-2F08-48D2-9914-67CF8915D4A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782957"/>
                <a:ext cx="11197087" cy="3514326"/>
              </a:xfrm>
            </p:spPr>
            <p:txBody>
              <a:bodyPr/>
              <a:lstStyle/>
              <a:p>
                <a:r>
                  <a:rPr lang="ro-RO" dirty="0"/>
                  <a:t>Aproape toate problemele discutate</a:t>
                </a:r>
              </a:p>
              <a:p>
                <a:r>
                  <a:rPr lang="ro-RO" dirty="0"/>
                  <a:t>Complexitate de forma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1AB27B-2F08-48D2-9914-67CF8915D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782957"/>
                <a:ext cx="11197087" cy="3514326"/>
              </a:xfrm>
              <a:blipFill>
                <a:blip r:embed="rId2"/>
                <a:stretch>
                  <a:fillRect l="-980" t="-312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42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2E9B3D-8676-4E8F-95A5-6A4E7D77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83052-43A3-495F-83A9-51A2D4D0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F26525-F7DB-499B-A2E0-8A09BDA3056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335695"/>
                <a:ext cx="11197087" cy="3961587"/>
              </a:xfrm>
            </p:spPr>
            <p:txBody>
              <a:bodyPr/>
              <a:lstStyle/>
              <a:p>
                <a:r>
                  <a:rPr lang="ro-RO" dirty="0"/>
                  <a:t>Verificabile în timp polinomial</a:t>
                </a:r>
              </a:p>
              <a:p>
                <a:r>
                  <a:rPr lang="ro-RO" dirty="0"/>
                  <a:t>Multe au timp de execuție </a:t>
                </a:r>
                <a:r>
                  <a:rPr lang="ro-RO" dirty="0" err="1"/>
                  <a:t>superpolinomial</a:t>
                </a:r>
                <a:endParaRPr lang="ro-RO" dirty="0"/>
              </a:p>
              <a:p>
                <a:pPr lvl="1"/>
                <a:r>
                  <a:rPr lang="ro-RO" dirty="0"/>
                  <a:t>În multe cazuri de forma exponențială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F26525-F7DB-499B-A2E0-8A09BDA30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335695"/>
                <a:ext cx="11197087" cy="3961587"/>
              </a:xfrm>
              <a:blipFill>
                <a:blip r:embed="rId2"/>
                <a:stretch>
                  <a:fillRect l="-980" t="-261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29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0F6E63-665E-464F-8C34-6824ACF1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E9081-460F-4D30-B3CF-C762A94D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Reducerea</a:t>
            </a:r>
            <a:endParaRPr lang="ro-RO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A4B613-5772-424D-AFD6-9ECBCF487DB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84" y="3578050"/>
            <a:ext cx="9116697" cy="237205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7B818F-2175-45F6-A5F0-3BAC14301F55}"/>
              </a:ext>
            </a:extLst>
          </p:cNvPr>
          <p:cNvSpPr txBox="1"/>
          <p:nvPr/>
        </p:nvSpPr>
        <p:spPr>
          <a:xfrm>
            <a:off x="7147997" y="60247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Cormen</a:t>
            </a:r>
            <a:endParaRPr lang="ro-RO" dirty="0"/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FF67613-F18D-49B1-91C3-ED844184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5" y="1039066"/>
            <a:ext cx="10860016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7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4167C-2ECA-4CE4-AB76-711DED80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F8F827-40AE-42B8-8B9A-A11B7AE6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NP-hard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2B579-D845-4C45-8A6E-19DB0D1612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107095"/>
            <a:ext cx="11197087" cy="4190187"/>
          </a:xfrm>
        </p:spPr>
        <p:txBody>
          <a:bodyPr/>
          <a:lstStyle/>
          <a:p>
            <a:r>
              <a:rPr lang="ro-RO" dirty="0"/>
              <a:t>Oricare problemă din NP-hard poate fi redusă la problema dată</a:t>
            </a:r>
          </a:p>
        </p:txBody>
      </p:sp>
    </p:spTree>
    <p:extLst>
      <p:ext uri="{BB962C8B-B14F-4D97-AF65-F5344CB8AC3E}">
        <p14:creationId xmlns:p14="http://schemas.microsoft.com/office/powerpoint/2010/main" val="653788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7431</TotalTime>
  <Words>511</Words>
  <Application>Microsoft Macintosh PowerPoint</Application>
  <PresentationFormat>Widescreen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Wingdings</vt:lpstr>
      <vt:lpstr>Office Theme</vt:lpstr>
      <vt:lpstr>Structuri de date și algoritmi P vs NP</vt:lpstr>
      <vt:lpstr>PowerPoint Presentation</vt:lpstr>
      <vt:lpstr>Turing computable – Turing machine – Turing complete</vt:lpstr>
      <vt:lpstr>Turing test</vt:lpstr>
      <vt:lpstr>von Neumann architecture</vt:lpstr>
      <vt:lpstr>P</vt:lpstr>
      <vt:lpstr>NP</vt:lpstr>
      <vt:lpstr>Reducerea</vt:lpstr>
      <vt:lpstr>NP-hard</vt:lpstr>
      <vt:lpstr>NP-complete</vt:lpstr>
      <vt:lpstr>P vs NP</vt:lpstr>
      <vt:lpstr>PowerPoint Presentation</vt:lpstr>
      <vt:lpstr>Probleme</vt:lpstr>
      <vt:lpstr>Circuit SAT</vt:lpstr>
      <vt:lpstr>Knapsack</vt:lpstr>
      <vt:lpstr>Clici</vt:lpstr>
      <vt:lpstr>Boolean satisfiability problem (SAT)</vt:lpstr>
      <vt:lpstr>Subset sume</vt:lpstr>
      <vt:lpstr>Partiționare</vt:lpstr>
      <vt:lpstr>Drum maxim</vt:lpstr>
      <vt:lpstr>Colorare graf</vt:lpstr>
      <vt:lpstr>Ciclu Hamiltonian</vt:lpstr>
      <vt:lpstr>Traveling salesman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2022-05-09T06:12:31Z</dcterms:modified>
</cp:coreProperties>
</file>